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1"/>
  </p:sldMasterIdLst>
  <p:notesMasterIdLst>
    <p:notesMasterId r:id="rId8"/>
  </p:notesMasterIdLst>
  <p:handoutMasterIdLst>
    <p:handoutMasterId r:id="rId9"/>
  </p:handoutMasterIdLst>
  <p:sldIdLst>
    <p:sldId id="269" r:id="rId2"/>
    <p:sldId id="264" r:id="rId3"/>
    <p:sldId id="270" r:id="rId4"/>
    <p:sldId id="273" r:id="rId5"/>
    <p:sldId id="271" r:id="rId6"/>
    <p:sldId id="272" r:id="rId7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édéric LAPERROUSAZ" initials="FL" lastIdx="1" clrIdx="0">
    <p:extLst>
      <p:ext uri="{19B8F6BF-5375-455C-9EA6-DF929625EA0E}">
        <p15:presenceInfo xmlns:p15="http://schemas.microsoft.com/office/powerpoint/2012/main" userId="S::Frederic.LAPERROUSAZ@visiativ.com::a028a1ad-918b-403e-9156-f7d3a1ac9d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100"/>
    <a:srgbClr val="989898"/>
    <a:srgbClr val="D9DADA"/>
    <a:srgbClr val="F2F1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773" autoAdjust="0"/>
  </p:normalViewPr>
  <p:slideViewPr>
    <p:cSldViewPr>
      <p:cViewPr varScale="1">
        <p:scale>
          <a:sx n="142" d="100"/>
          <a:sy n="142" d="100"/>
        </p:scale>
        <p:origin x="138" y="2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3082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F2B22-DCBA-42B9-912A-93B7CCD7CF08}" type="datetime1">
              <a:rPr lang="fr-FR" smtClean="0"/>
              <a:t>26/11/2018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F2A72-11A3-4661-9200-709874310DD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72157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C64C3-56C6-40E6-8EE6-4E5CB7D1E3A4}" type="datetime1">
              <a:rPr lang="fr-FR" smtClean="0"/>
              <a:t>26/11/2018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AFB98-D1D3-4191-BA10-BE1C5216E8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46722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69" cy="5143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7" y="423702"/>
            <a:ext cx="5305963" cy="201622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1681B26D-8E24-4C56-A468-BF0832018F8E}"/>
              </a:ext>
            </a:extLst>
          </p:cNvPr>
          <p:cNvSpPr txBox="1">
            <a:spLocks/>
          </p:cNvSpPr>
          <p:nvPr userDrawn="1"/>
        </p:nvSpPr>
        <p:spPr>
          <a:xfrm>
            <a:off x="828184" y="3557465"/>
            <a:ext cx="7560840" cy="95850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none" baseline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fr-FR" dirty="0" err="1"/>
              <a:t>Moovaps</a:t>
            </a:r>
            <a:r>
              <a:rPr lang="fr-FR" dirty="0"/>
              <a:t> Cloud Manager idéation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D17C9F0F-AB80-4613-829A-1D3708BA91E3}"/>
              </a:ext>
            </a:extLst>
          </p:cNvPr>
          <p:cNvSpPr txBox="1">
            <a:spLocks/>
          </p:cNvSpPr>
          <p:nvPr userDrawn="1"/>
        </p:nvSpPr>
        <p:spPr>
          <a:xfrm>
            <a:off x="827584" y="4587974"/>
            <a:ext cx="7560840" cy="5760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cap="small" baseline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Frédéric LAPERROUSAZ</a:t>
            </a:r>
          </a:p>
        </p:txBody>
      </p:sp>
    </p:spTree>
    <p:extLst>
      <p:ext uri="{BB962C8B-B14F-4D97-AF65-F5344CB8AC3E}">
        <p14:creationId xmlns:p14="http://schemas.microsoft.com/office/powerpoint/2010/main" val="3450283854"/>
      </p:ext>
    </p:extLst>
  </p:cSld>
  <p:clrMapOvr>
    <a:masterClrMapping/>
  </p:clrMapOvr>
  <p:transition spd="slow">
    <p:wipe/>
    <p:sndAc>
      <p:stSnd>
        <p:snd r:embed="rId1" name="camera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E A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2" hasCustomPrompt="1"/>
          </p:nvPr>
        </p:nvSpPr>
        <p:spPr>
          <a:xfrm>
            <a:off x="468315" y="1276350"/>
            <a:ext cx="8207375" cy="3383631"/>
          </a:xfrm>
          <a:prstGeom prst="rect">
            <a:avLst/>
          </a:prstGeom>
        </p:spPr>
        <p:txBody>
          <a:bodyPr/>
          <a:lstStyle>
            <a:lvl1pPr marL="342900" indent="-342900">
              <a:buFont typeface="MS PGothic" panose="020B0600070205080204" pitchFamily="34" charset="-128"/>
              <a:buChar char="◉"/>
              <a:defRPr sz="20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 dirty="0"/>
              <a:t>Liste à puce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0" y="303498"/>
            <a:ext cx="9144000" cy="3445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Titre de la diapo</a:t>
            </a:r>
          </a:p>
        </p:txBody>
      </p:sp>
    </p:spTree>
  </p:cSld>
  <p:clrMapOvr>
    <a:masterClrMapping/>
  </p:clrMapOvr>
  <p:transition spd="slow">
    <p:wipe/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A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0" y="303498"/>
            <a:ext cx="9144000" cy="3445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Roadmap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615741-9D93-498D-AF6B-F0002B0E5EE6}"/>
              </a:ext>
            </a:extLst>
          </p:cNvPr>
          <p:cNvSpPr/>
          <p:nvPr userDrawn="1"/>
        </p:nvSpPr>
        <p:spPr>
          <a:xfrm>
            <a:off x="323528" y="1275606"/>
            <a:ext cx="6624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Outils de test de la sécurité Parcours les différents tenant pour vérifier le mot de passe de l’admin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Gestion de groupe et de la sécurité pour gérer correctement les partenaires et client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Amélioration des </a:t>
            </a:r>
            <a:r>
              <a:rPr lang="fr-FR" dirty="0" err="1">
                <a:solidFill>
                  <a:schemeClr val="bg1"/>
                </a:solidFill>
              </a:rPr>
              <a:t>Templates</a:t>
            </a:r>
            <a:r>
              <a:rPr lang="fr-FR" dirty="0">
                <a:solidFill>
                  <a:schemeClr val="bg1"/>
                </a:solidFill>
              </a:rPr>
              <a:t> notion de public et privé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Amélioration couverture MCM Document et E-commerce</a:t>
            </a:r>
          </a:p>
        </p:txBody>
      </p:sp>
    </p:spTree>
    <p:extLst>
      <p:ext uri="{BB962C8B-B14F-4D97-AF65-F5344CB8AC3E}">
        <p14:creationId xmlns:p14="http://schemas.microsoft.com/office/powerpoint/2010/main" val="3699224995"/>
      </p:ext>
    </p:extLst>
  </p:cSld>
  <p:clrMapOvr>
    <a:masterClrMapping/>
  </p:clrMapOvr>
  <p:transition spd="slow">
    <p:wipe/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MA O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0" y="303498"/>
            <a:ext cx="9144000" cy="3445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Roadmap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C2B2C4-3357-4694-A455-352854033890}"/>
              </a:ext>
            </a:extLst>
          </p:cNvPr>
          <p:cNvSpPr/>
          <p:nvPr userDrawn="1"/>
        </p:nvSpPr>
        <p:spPr>
          <a:xfrm>
            <a:off x="107504" y="2928669"/>
            <a:ext cx="8946740" cy="1460620"/>
          </a:xfrm>
          <a:prstGeom prst="rect">
            <a:avLst/>
          </a:prstGeom>
          <a:solidFill>
            <a:schemeClr val="accent6">
              <a:alpha val="38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6BB935-84E4-4C8E-AA77-EC91B688C78A}"/>
              </a:ext>
            </a:extLst>
          </p:cNvPr>
          <p:cNvSpPr txBox="1"/>
          <p:nvPr userDrawn="1"/>
        </p:nvSpPr>
        <p:spPr>
          <a:xfrm>
            <a:off x="7529468" y="4009823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PaaS</a:t>
            </a:r>
            <a:r>
              <a:rPr lang="fr-FR" dirty="0"/>
              <a:t> / </a:t>
            </a:r>
            <a:r>
              <a:rPr lang="fr-FR" dirty="0" err="1"/>
              <a:t>SaaS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63ACED-0D69-4443-93E0-379146573E31}"/>
              </a:ext>
            </a:extLst>
          </p:cNvPr>
          <p:cNvSpPr/>
          <p:nvPr userDrawn="1"/>
        </p:nvSpPr>
        <p:spPr>
          <a:xfrm>
            <a:off x="326804" y="3291830"/>
            <a:ext cx="1296144" cy="68094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Droits par groupe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7531CA-F36F-4E6F-B776-1EFE69709AE0}"/>
              </a:ext>
            </a:extLst>
          </p:cNvPr>
          <p:cNvSpPr/>
          <p:nvPr userDrawn="1"/>
        </p:nvSpPr>
        <p:spPr>
          <a:xfrm>
            <a:off x="1877289" y="3318507"/>
            <a:ext cx="6943182" cy="68094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Amélioration de la couverture MCM </a:t>
            </a:r>
          </a:p>
        </p:txBody>
      </p:sp>
    </p:spTree>
    <p:extLst>
      <p:ext uri="{BB962C8B-B14F-4D97-AF65-F5344CB8AC3E}">
        <p14:creationId xmlns:p14="http://schemas.microsoft.com/office/powerpoint/2010/main" val="1489368204"/>
      </p:ext>
    </p:extLst>
  </p:cSld>
  <p:clrMapOvr>
    <a:masterClrMapping/>
  </p:clrMapOvr>
  <p:transition spd="slow">
    <p:wipe/>
    <p:sndAc>
      <p:stSnd>
        <p:snd r:embed="rId1" name="camera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2" hasCustomPrompt="1"/>
          </p:nvPr>
        </p:nvSpPr>
        <p:spPr>
          <a:xfrm>
            <a:off x="468315" y="1276350"/>
            <a:ext cx="3815655" cy="3383631"/>
          </a:xfrm>
          <a:prstGeom prst="rect">
            <a:avLst/>
          </a:prstGeom>
        </p:spPr>
        <p:txBody>
          <a:bodyPr/>
          <a:lstStyle>
            <a:lvl1pPr marL="228600" indent="-228600">
              <a:buFont typeface="MS PGothic" panose="020B0600070205080204" pitchFamily="34" charset="-128"/>
              <a:buChar char="◉"/>
              <a:defRPr sz="2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5pPr>
          </a:lstStyle>
          <a:p>
            <a:pPr lvl="0"/>
            <a:r>
              <a:rPr lang="fr-FR" dirty="0"/>
              <a:t>Ma liste en 2 colonnes</a:t>
            </a:r>
          </a:p>
        </p:txBody>
      </p:sp>
      <p:sp>
        <p:nvSpPr>
          <p:cNvPr id="11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0" y="303498"/>
            <a:ext cx="9144000" cy="3445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Titre de la diapo</a:t>
            </a:r>
          </a:p>
        </p:txBody>
      </p:sp>
      <p:sp>
        <p:nvSpPr>
          <p:cNvPr id="7" name="Espace réservé du contenu 5"/>
          <p:cNvSpPr>
            <a:spLocks noGrp="1"/>
          </p:cNvSpPr>
          <p:nvPr>
            <p:ph sz="quarter" idx="13" hasCustomPrompt="1"/>
          </p:nvPr>
        </p:nvSpPr>
        <p:spPr>
          <a:xfrm>
            <a:off x="4788024" y="1276349"/>
            <a:ext cx="3815655" cy="3383631"/>
          </a:xfrm>
          <a:prstGeom prst="rect">
            <a:avLst/>
          </a:prstGeom>
        </p:spPr>
        <p:txBody>
          <a:bodyPr/>
          <a:lstStyle>
            <a:lvl1pPr marL="228600" indent="-228600">
              <a:buFont typeface="MS PGothic" panose="020B0600070205080204" pitchFamily="34" charset="-128"/>
              <a:buChar char="◉"/>
              <a:defRPr sz="2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5pPr>
          </a:lstStyle>
          <a:p>
            <a:pPr lvl="0"/>
            <a:r>
              <a:rPr lang="fr-FR" dirty="0"/>
              <a:t>Ma liste en 2 colonnes</a:t>
            </a:r>
          </a:p>
        </p:txBody>
      </p:sp>
    </p:spTree>
    <p:extLst>
      <p:ext uri="{BB962C8B-B14F-4D97-AF65-F5344CB8AC3E}">
        <p14:creationId xmlns:p14="http://schemas.microsoft.com/office/powerpoint/2010/main" val="1523192467"/>
      </p:ext>
    </p:extLst>
  </p:cSld>
  <p:clrMapOvr>
    <a:masterClrMapping/>
  </p:clrMapOvr>
  <p:transition spd="slow">
    <p:wipe/>
    <p:sndAc>
      <p:stSnd>
        <p:snd r:embed="rId1" name="camer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28A8427-D4EF-428C-8CC4-3DF4A3DF3B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31590"/>
            <a:ext cx="8394074" cy="3672408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D684BA9B-2D53-4FF6-B530-D75765E152DC}"/>
              </a:ext>
            </a:extLst>
          </p:cNvPr>
          <p:cNvSpPr txBox="1">
            <a:spLocks/>
          </p:cNvSpPr>
          <p:nvPr userDrawn="1"/>
        </p:nvSpPr>
        <p:spPr>
          <a:xfrm>
            <a:off x="740145" y="1131590"/>
            <a:ext cx="7560840" cy="59846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none" baseline="0">
                <a:solidFill>
                  <a:schemeClr val="tx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fr-FR" dirty="0"/>
              <a:t>Self service Moovapps</a:t>
            </a:r>
          </a:p>
        </p:txBody>
      </p:sp>
    </p:spTree>
    <p:extLst>
      <p:ext uri="{BB962C8B-B14F-4D97-AF65-F5344CB8AC3E}">
        <p14:creationId xmlns:p14="http://schemas.microsoft.com/office/powerpoint/2010/main" val="2109941667"/>
      </p:ext>
    </p:extLst>
  </p:cSld>
  <p:clrMapOvr>
    <a:masterClrMapping/>
  </p:clrMapOvr>
  <p:transition spd="slow">
    <p:wipe/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STE A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2" hasCustomPrompt="1"/>
          </p:nvPr>
        </p:nvSpPr>
        <p:spPr>
          <a:xfrm>
            <a:off x="468315" y="1276350"/>
            <a:ext cx="8207375" cy="3383631"/>
          </a:xfrm>
          <a:prstGeom prst="rect">
            <a:avLst/>
          </a:prstGeom>
        </p:spPr>
        <p:txBody>
          <a:bodyPr/>
          <a:lstStyle>
            <a:lvl1pPr marL="228600" indent="-228600">
              <a:buFont typeface="MS Gothic" panose="020B0609070205080204" pitchFamily="49" charset="-128"/>
              <a:buChar char="◉"/>
              <a:defRPr sz="20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 dirty="0"/>
              <a:t>Liste à puce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0" y="303498"/>
            <a:ext cx="9144000" cy="3445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Titre de la diapo</a:t>
            </a:r>
          </a:p>
        </p:txBody>
      </p:sp>
    </p:spTree>
    <p:extLst>
      <p:ext uri="{BB962C8B-B14F-4D97-AF65-F5344CB8AC3E}">
        <p14:creationId xmlns:p14="http://schemas.microsoft.com/office/powerpoint/2010/main" val="3656131239"/>
      </p:ext>
    </p:extLst>
  </p:cSld>
  <p:clrMapOvr>
    <a:masterClrMapping/>
  </p:clrMapOvr>
  <p:transition spd="slow">
    <p:wipe/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827584" y="987574"/>
            <a:ext cx="7560840" cy="3600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Intercalaire</a:t>
            </a:r>
          </a:p>
        </p:txBody>
      </p:sp>
    </p:spTree>
    <p:extLst>
      <p:ext uri="{BB962C8B-B14F-4D97-AF65-F5344CB8AC3E}">
        <p14:creationId xmlns:p14="http://schemas.microsoft.com/office/powerpoint/2010/main" val="2657455593"/>
      </p:ext>
    </p:extLst>
  </p:cSld>
  <p:clrMapOvr>
    <a:masterClrMapping/>
  </p:clrMapOvr>
  <p:transition spd="slow">
    <p:wipe/>
    <p:sndAc>
      <p:stSnd>
        <p:snd r:embed="rId1" name="camera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EMA O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2" hasCustomPrompt="1"/>
          </p:nvPr>
        </p:nvSpPr>
        <p:spPr>
          <a:xfrm>
            <a:off x="468315" y="1276350"/>
            <a:ext cx="8207375" cy="3383631"/>
          </a:xfrm>
          <a:prstGeom prst="rect">
            <a:avLst/>
          </a:prstGeom>
          <a:noFill/>
        </p:spPr>
        <p:txBody>
          <a:bodyPr/>
          <a:lstStyle>
            <a:lvl1pPr>
              <a:buFont typeface="Arial" pitchFamily="34" charset="0"/>
              <a:buNone/>
              <a:defRPr sz="2000" baseline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5pPr>
          </a:lstStyle>
          <a:p>
            <a:pPr lvl="0"/>
            <a:r>
              <a:rPr lang="fr-FR" dirty="0"/>
              <a:t>Texte libre et/ou un schéma/illustration</a:t>
            </a:r>
          </a:p>
        </p:txBody>
      </p:sp>
      <p:sp>
        <p:nvSpPr>
          <p:cNvPr id="1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0" y="303498"/>
            <a:ext cx="9144000" cy="3445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Titre de la diapo</a:t>
            </a:r>
          </a:p>
        </p:txBody>
      </p:sp>
    </p:spTree>
  </p:cSld>
  <p:clrMapOvr>
    <a:masterClrMapping/>
  </p:clrMapOvr>
  <p:transition spd="slow">
    <p:wipe/>
    <p:sndAc>
      <p:stSnd>
        <p:snd r:embed="rId1" name="camera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2" hasCustomPrompt="1"/>
          </p:nvPr>
        </p:nvSpPr>
        <p:spPr>
          <a:xfrm>
            <a:off x="468315" y="1276350"/>
            <a:ext cx="3815655" cy="3383631"/>
          </a:xfrm>
          <a:prstGeom prst="rect">
            <a:avLst/>
          </a:prstGeom>
        </p:spPr>
        <p:txBody>
          <a:bodyPr/>
          <a:lstStyle>
            <a:lvl1pPr marL="342900" indent="-342900">
              <a:buFont typeface="MS PGothic" panose="020B0600070205080204" pitchFamily="34" charset="-128"/>
              <a:buChar char="◉"/>
              <a:defRPr sz="2000" b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5pPr>
          </a:lstStyle>
          <a:p>
            <a:pPr lvl="0"/>
            <a:r>
              <a:rPr lang="fr-FR" dirty="0"/>
              <a:t>Ma liste en 2 colonnes</a:t>
            </a:r>
          </a:p>
        </p:txBody>
      </p:sp>
      <p:sp>
        <p:nvSpPr>
          <p:cNvPr id="11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0" y="303498"/>
            <a:ext cx="9144000" cy="3445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Titre de la diapo</a:t>
            </a:r>
          </a:p>
        </p:txBody>
      </p:sp>
      <p:sp>
        <p:nvSpPr>
          <p:cNvPr id="7" name="Espace réservé du contenu 5"/>
          <p:cNvSpPr>
            <a:spLocks noGrp="1"/>
          </p:cNvSpPr>
          <p:nvPr>
            <p:ph sz="quarter" idx="13" hasCustomPrompt="1"/>
          </p:nvPr>
        </p:nvSpPr>
        <p:spPr>
          <a:xfrm>
            <a:off x="4788024" y="1276349"/>
            <a:ext cx="3815655" cy="3383631"/>
          </a:xfrm>
          <a:prstGeom prst="rect">
            <a:avLst/>
          </a:prstGeom>
        </p:spPr>
        <p:txBody>
          <a:bodyPr/>
          <a:lstStyle>
            <a:lvl1pPr marL="342900" indent="-342900">
              <a:buFont typeface="MS PGothic" panose="020B0600070205080204" pitchFamily="34" charset="-128"/>
              <a:buChar char="◉"/>
              <a:defRPr sz="20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defRPr>
            </a:lvl5pPr>
          </a:lstStyle>
          <a:p>
            <a:pPr lvl="0"/>
            <a:r>
              <a:rPr lang="fr-FR" dirty="0"/>
              <a:t>Ma liste en 2 colonnes</a:t>
            </a:r>
          </a:p>
        </p:txBody>
      </p:sp>
    </p:spTree>
  </p:cSld>
  <p:clrMapOvr>
    <a:masterClrMapping/>
  </p:clrMapOvr>
  <p:transition spd="slow">
    <p:wipe/>
    <p:sndAc>
      <p:stSnd>
        <p:snd r:embed="rId1" name="camer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" y="-994"/>
            <a:ext cx="9141968" cy="51435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4" y="167547"/>
            <a:ext cx="1469378" cy="55835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19774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5" r:id="rId2"/>
    <p:sldLayoutId id="2147483693" r:id="rId3"/>
    <p:sldLayoutId id="2147483694" r:id="rId4"/>
    <p:sldLayoutId id="2147483692" r:id="rId5"/>
    <p:sldLayoutId id="2147483704" r:id="rId6"/>
    <p:sldLayoutId id="2147483703" r:id="rId7"/>
    <p:sldLayoutId id="2147483674" r:id="rId8"/>
    <p:sldLayoutId id="2147483675" r:id="rId9"/>
    <p:sldLayoutId id="2147483662" r:id="rId10"/>
  </p:sldLayoutIdLst>
  <p:transition spd="slow">
    <p:wipe/>
    <p:sndAc>
      <p:stSnd>
        <p:snd r:embed="rId12" name="camera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91892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ous-titre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LE MCM C’EST QUOI ?</a:t>
            </a:r>
          </a:p>
        </p:txBody>
      </p:sp>
      <p:pic>
        <p:nvPicPr>
          <p:cNvPr id="6" name="Image 5" descr="Une image contenant intérieur, mur, objet&#10;&#10;Description générée automatiquement">
            <a:extLst>
              <a:ext uri="{FF2B5EF4-FFF2-40B4-BE49-F238E27FC236}">
                <a16:creationId xmlns:a16="http://schemas.microsoft.com/office/drawing/2014/main" id="{E1B81914-8F32-4597-9FD6-1286DFBF37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" r="2513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B5DF1FA6-A44E-4B6A-82A5-F976FBC2721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8315" y="1276351"/>
            <a:ext cx="8207375" cy="431304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Les produits Moovapps en SEFL-SERVICE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 descr="Une image contenant tableau noir, texte&#10;&#10;Description générée automatiquement">
            <a:extLst>
              <a:ext uri="{FF2B5EF4-FFF2-40B4-BE49-F238E27FC236}">
                <a16:creationId xmlns:a16="http://schemas.microsoft.com/office/drawing/2014/main" id="{66429969-AF17-47FE-AE17-700886521E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64414"/>
            <a:ext cx="6570510" cy="342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97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sentation">
            <a:hlinkClick r:id="" action="ppaction://media"/>
            <a:extLst>
              <a:ext uri="{FF2B5EF4-FFF2-40B4-BE49-F238E27FC236}">
                <a16:creationId xmlns:a16="http://schemas.microsoft.com/office/drawing/2014/main" id="{07468EF9-C366-46B6-A239-910157E0E44B}"/>
              </a:ext>
            </a:extLst>
          </p:cNvPr>
          <p:cNvPicPr>
            <a:picLocks noGrp="1" noChangeAspect="1"/>
          </p:cNvPicPr>
          <p:nvPr>
            <p:ph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2536" y="-20538"/>
            <a:ext cx="9865096" cy="4870996"/>
          </a:xfrm>
        </p:spPr>
      </p:pic>
    </p:spTree>
    <p:extLst>
      <p:ext uri="{BB962C8B-B14F-4D97-AF65-F5344CB8AC3E}">
        <p14:creationId xmlns:p14="http://schemas.microsoft.com/office/powerpoint/2010/main" val="2019680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0BFE383-1A20-4B4E-A937-24A85778BEB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8315" y="1276350"/>
            <a:ext cx="6551957" cy="338363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Un module de test de la sécurité des mots de passe admin par défaut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La gestion des groupes et de la sécurité pour intégrer correctement les partenaires et clients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Les </a:t>
            </a:r>
            <a:r>
              <a:rPr lang="fr-FR" sz="2400" dirty="0" err="1">
                <a:solidFill>
                  <a:schemeClr val="bg1"/>
                </a:solidFill>
              </a:rPr>
              <a:t>templates</a:t>
            </a:r>
            <a:r>
              <a:rPr lang="fr-FR" sz="2400" dirty="0">
                <a:solidFill>
                  <a:schemeClr val="bg1"/>
                </a:solidFill>
              </a:rPr>
              <a:t> en mode privé ou public, notion de droit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L’amélioration de la couverture du MCM, intégrer les produits : Document et E-Commerce en self-service.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Sous-titre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ROADMAP 2019</a:t>
            </a:r>
          </a:p>
          <a:p>
            <a:r>
              <a:rPr lang="fr-FR" dirty="0"/>
              <a:t>AP 2019</a:t>
            </a:r>
          </a:p>
        </p:txBody>
      </p:sp>
    </p:spTree>
    <p:extLst>
      <p:ext uri="{BB962C8B-B14F-4D97-AF65-F5344CB8AC3E}">
        <p14:creationId xmlns:p14="http://schemas.microsoft.com/office/powerpoint/2010/main" val="184272098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ous-titre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ATELIER D’IDEATION</a:t>
            </a:r>
          </a:p>
        </p:txBody>
      </p:sp>
      <p:pic>
        <p:nvPicPr>
          <p:cNvPr id="3" name="Image 2" descr="Une image contenant objet, lumière&#10;&#10;Description générée automatiquement">
            <a:extLst>
              <a:ext uri="{FF2B5EF4-FFF2-40B4-BE49-F238E27FC236}">
                <a16:creationId xmlns:a16="http://schemas.microsoft.com/office/drawing/2014/main" id="{62A085BE-9580-4351-B9FB-6FEE332BA3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4" b="15020"/>
          <a:stretch/>
        </p:blipFill>
        <p:spPr>
          <a:xfrm>
            <a:off x="0" y="915566"/>
            <a:ext cx="9144000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6252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ous-titre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ATELIER D’IDEATION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1F7E72-6745-4968-9877-A0594718EE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 intensity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72"/>
          <a:stretch/>
        </p:blipFill>
        <p:spPr>
          <a:xfrm>
            <a:off x="-1" y="915566"/>
            <a:ext cx="9144001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8372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InnovativDays2018 - Fond Noi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PT - InnovativDays2018.potx" id="{2C3D6267-3FE2-44A0-9AD2-A5221E8F48D2}" vid="{CA0E613B-F367-4C10-A43F-337F441C677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PPT - InnovativDays2018</Template>
  <TotalTime>194</TotalTime>
  <Words>75</Words>
  <Application>Microsoft Office PowerPoint</Application>
  <PresentationFormat>Affichage à l'écran (16:9)</PresentationFormat>
  <Paragraphs>10</Paragraphs>
  <Slides>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5" baseType="lpstr">
      <vt:lpstr>MS Gothic</vt:lpstr>
      <vt:lpstr>MS PGothic</vt:lpstr>
      <vt:lpstr>Arial</vt:lpstr>
      <vt:lpstr>Calibri</vt:lpstr>
      <vt:lpstr>Segoe UI</vt:lpstr>
      <vt:lpstr>Segoe UI Light</vt:lpstr>
      <vt:lpstr>Segoe UI Semibold</vt:lpstr>
      <vt:lpstr>Segoe UI Semilight</vt:lpstr>
      <vt:lpstr>InnovativDays2018 - Fond Noir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VDOC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Frédéric LAPERROUSAZ</dc:creator>
  <cp:lastModifiedBy>Frédéric LAPERROUSAZ</cp:lastModifiedBy>
  <cp:revision>30</cp:revision>
  <dcterms:created xsi:type="dcterms:W3CDTF">2018-10-29T13:46:53Z</dcterms:created>
  <dcterms:modified xsi:type="dcterms:W3CDTF">2018-11-26T11:32:39Z</dcterms:modified>
</cp:coreProperties>
</file>