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10"/>
  </p:notesMasterIdLst>
  <p:handoutMasterIdLst>
    <p:handoutMasterId r:id="rId11"/>
  </p:handoutMasterIdLst>
  <p:sldIdLst>
    <p:sldId id="262" r:id="rId4"/>
    <p:sldId id="260" r:id="rId5"/>
    <p:sldId id="261" r:id="rId6"/>
    <p:sldId id="266" r:id="rId7"/>
    <p:sldId id="273" r:id="rId8"/>
    <p:sldId id="265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910" autoAdjust="0"/>
  </p:normalViewPr>
  <p:slideViewPr>
    <p:cSldViewPr>
      <p:cViewPr varScale="1">
        <p:scale>
          <a:sx n="79" d="100"/>
          <a:sy n="79" d="100"/>
        </p:scale>
        <p:origin x="6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22/11/2018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Games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Guillaume LUDMANN</a:t>
            </a:r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E27792-9D11-4CBC-A5F5-438BAAF6E5FA}"/>
              </a:ext>
            </a:extLst>
          </p:cNvPr>
          <p:cNvGrpSpPr/>
          <p:nvPr/>
        </p:nvGrpSpPr>
        <p:grpSpPr>
          <a:xfrm rot="20804211">
            <a:off x="312422" y="1691741"/>
            <a:ext cx="2097438" cy="2316900"/>
            <a:chOff x="380336" y="1504790"/>
            <a:chExt cx="1743392" cy="195854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6AFE273-368D-4A39-9765-485281526FEA}"/>
                </a:ext>
              </a:extLst>
            </p:cNvPr>
            <p:cNvSpPr/>
            <p:nvPr/>
          </p:nvSpPr>
          <p:spPr>
            <a:xfrm>
              <a:off x="380336" y="1504790"/>
              <a:ext cx="1743392" cy="1958543"/>
            </a:xfrm>
            <a:prstGeom prst="roundRect">
              <a:avLst>
                <a:gd name="adj" fmla="val 6071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8" name="Picture 4" descr="team-member">
              <a:extLst>
                <a:ext uri="{FF2B5EF4-FFF2-40B4-BE49-F238E27FC236}">
                  <a16:creationId xmlns:a16="http://schemas.microsoft.com/office/drawing/2014/main" id="{7D281E53-8C1C-4006-836A-219AA2043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35646"/>
              <a:ext cx="1568976" cy="1396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27837FD-2855-4A3B-AC9A-44F9C8709A4B}"/>
                </a:ext>
              </a:extLst>
            </p:cNvPr>
            <p:cNvSpPr txBox="1"/>
            <p:nvPr/>
          </p:nvSpPr>
          <p:spPr>
            <a:xfrm>
              <a:off x="467544" y="3095314"/>
              <a:ext cx="1568976" cy="338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Guillaume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B1B4E1C-E4EB-4FBE-A626-CA2121FFC7F6}"/>
              </a:ext>
            </a:extLst>
          </p:cNvPr>
          <p:cNvGrpSpPr/>
          <p:nvPr/>
        </p:nvGrpSpPr>
        <p:grpSpPr>
          <a:xfrm rot="896933">
            <a:off x="6323018" y="1585054"/>
            <a:ext cx="2483279" cy="2799881"/>
            <a:chOff x="3012074" y="1880510"/>
            <a:chExt cx="2063982" cy="234742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AD922BB-E404-42CF-91A9-C1154C61A716}"/>
                </a:ext>
              </a:extLst>
            </p:cNvPr>
            <p:cNvSpPr/>
            <p:nvPr/>
          </p:nvSpPr>
          <p:spPr>
            <a:xfrm>
              <a:off x="3012074" y="1880510"/>
              <a:ext cx="2063982" cy="2347424"/>
            </a:xfrm>
            <a:prstGeom prst="roundRect">
              <a:avLst>
                <a:gd name="adj" fmla="val 6071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F42C537-D707-4343-8DDB-0A2D03F7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1840" y="1995686"/>
              <a:ext cx="1850872" cy="172819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171ECE-9646-43C7-8C5B-AD25FAA96A08}"/>
                </a:ext>
              </a:extLst>
            </p:cNvPr>
            <p:cNvSpPr txBox="1"/>
            <p:nvPr/>
          </p:nvSpPr>
          <p:spPr>
            <a:xfrm>
              <a:off x="3131840" y="3812825"/>
              <a:ext cx="1850872" cy="33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Schiltigheim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107129-145F-49D8-967B-64A6BC91FAF7}"/>
              </a:ext>
            </a:extLst>
          </p:cNvPr>
          <p:cNvGrpSpPr/>
          <p:nvPr/>
        </p:nvGrpSpPr>
        <p:grpSpPr>
          <a:xfrm>
            <a:off x="2873673" y="1109206"/>
            <a:ext cx="2818746" cy="2986567"/>
            <a:chOff x="5593840" y="1240716"/>
            <a:chExt cx="2818746" cy="2986567"/>
          </a:xfrm>
        </p:grpSpPr>
        <p:pic>
          <p:nvPicPr>
            <p:cNvPr id="1030" name="Picture 6" descr="RÃ©sultat de recherche d'images pour &quot;devops meme&quot;">
              <a:extLst>
                <a:ext uri="{FF2B5EF4-FFF2-40B4-BE49-F238E27FC236}">
                  <a16:creationId xmlns:a16="http://schemas.microsoft.com/office/drawing/2014/main" id="{D8FB1934-D4CE-4A81-9D67-16F5DD54C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350971"/>
              <a:ext cx="2592288" cy="226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5A87939-5EC5-457D-B471-33F247F285EF}"/>
                </a:ext>
              </a:extLst>
            </p:cNvPr>
            <p:cNvSpPr/>
            <p:nvPr/>
          </p:nvSpPr>
          <p:spPr>
            <a:xfrm>
              <a:off x="5593840" y="1240716"/>
              <a:ext cx="2818746" cy="2986567"/>
            </a:xfrm>
            <a:prstGeom prst="roundRect">
              <a:avLst>
                <a:gd name="adj" fmla="val 6071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8F5F3D1-3CC3-42FC-8302-0A797B51C8BC}"/>
                </a:ext>
              </a:extLst>
            </p:cNvPr>
            <p:cNvSpPr txBox="1"/>
            <p:nvPr/>
          </p:nvSpPr>
          <p:spPr>
            <a:xfrm>
              <a:off x="5724128" y="3726885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1273DDB-491B-4FC3-BE51-B8AA00FF26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1" b="3190"/>
          <a:stretch/>
        </p:blipFill>
        <p:spPr>
          <a:xfrm>
            <a:off x="3948026" y="4112281"/>
            <a:ext cx="670040" cy="1025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Rendons à César …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07770E-2688-4AD1-9DFB-471D46B79B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endParaRPr lang="fr-FR" dirty="0"/>
          </a:p>
          <a:p>
            <a:r>
              <a:rPr lang="fr-FR" dirty="0"/>
              <a:t>Un </a:t>
            </a:r>
            <a:r>
              <a:rPr lang="fr-FR" dirty="0" err="1"/>
              <a:t>Serious</a:t>
            </a:r>
            <a:r>
              <a:rPr lang="fr-FR" dirty="0"/>
              <a:t> Game créé par Vincent </a:t>
            </a:r>
            <a:r>
              <a:rPr lang="fr-FR" dirty="0" err="1"/>
              <a:t>Daviet</a:t>
            </a:r>
            <a:endParaRPr lang="fr-FR" dirty="0"/>
          </a:p>
          <a:p>
            <a:endParaRPr lang="fr-FR" dirty="0"/>
          </a:p>
          <a:p>
            <a:r>
              <a:rPr lang="fr-FR" dirty="0"/>
              <a:t>Vincent est Coach Agile pour </a:t>
            </a:r>
            <a:r>
              <a:rPr lang="fr-FR" dirty="0" err="1"/>
              <a:t>Zenika</a:t>
            </a:r>
            <a:r>
              <a:rPr lang="fr-FR" dirty="0"/>
              <a:t> (Lyon)</a:t>
            </a:r>
          </a:p>
        </p:txBody>
      </p:sp>
      <p:pic>
        <p:nvPicPr>
          <p:cNvPr id="1026" name="Picture 2" descr="RÃ©sultat de recherche d'images pour &quot;vincent daviet&quot;">
            <a:extLst>
              <a:ext uri="{FF2B5EF4-FFF2-40B4-BE49-F238E27FC236}">
                <a16:creationId xmlns:a16="http://schemas.microsoft.com/office/drawing/2014/main" id="{65D45811-DDEE-4FEE-95D9-D0FCA927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336">
            <a:off x="6218289" y="1265711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creative commons cc by sa&quot;">
            <a:extLst>
              <a:ext uri="{FF2B5EF4-FFF2-40B4-BE49-F238E27FC236}">
                <a16:creationId xmlns:a16="http://schemas.microsoft.com/office/drawing/2014/main" id="{7983C162-B5E4-4CFB-ADEB-36484453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0" y="3990024"/>
            <a:ext cx="2411760" cy="84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C4E320-3E32-44EA-93F6-01D4786D8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Kapla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power ! </a:t>
            </a:r>
          </a:p>
        </p:txBody>
      </p:sp>
    </p:spTree>
    <p:extLst>
      <p:ext uri="{BB962C8B-B14F-4D97-AF65-F5344CB8AC3E}">
        <p14:creationId xmlns:p14="http://schemas.microsoft.com/office/powerpoint/2010/main" val="4236013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76BFD2-4E2C-43DD-8E59-74DE494B5391}"/>
              </a:ext>
            </a:extLst>
          </p:cNvPr>
          <p:cNvGrpSpPr/>
          <p:nvPr/>
        </p:nvGrpSpPr>
        <p:grpSpPr>
          <a:xfrm>
            <a:off x="57614" y="40701"/>
            <a:ext cx="8873902" cy="2109976"/>
            <a:chOff x="57614" y="40701"/>
            <a:chExt cx="8873902" cy="2109976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391F09FC-5AF1-4563-9112-818A27128B32}"/>
                </a:ext>
              </a:extLst>
            </p:cNvPr>
            <p:cNvGrpSpPr/>
            <p:nvPr/>
          </p:nvGrpSpPr>
          <p:grpSpPr>
            <a:xfrm>
              <a:off x="57614" y="40701"/>
              <a:ext cx="8873902" cy="2109976"/>
              <a:chOff x="57614" y="40701"/>
              <a:chExt cx="8873902" cy="2109976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E45ED68A-7180-4519-A655-7E61D10E5657}"/>
                  </a:ext>
                </a:extLst>
              </p:cNvPr>
              <p:cNvSpPr/>
              <p:nvPr/>
            </p:nvSpPr>
            <p:spPr>
              <a:xfrm>
                <a:off x="57614" y="40701"/>
                <a:ext cx="8873902" cy="2109976"/>
              </a:xfrm>
              <a:prstGeom prst="roundRect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5E5F6D39-CC7A-4166-B630-33290E74DCF0}"/>
                  </a:ext>
                </a:extLst>
              </p:cNvPr>
              <p:cNvSpPr txBox="1"/>
              <p:nvPr/>
            </p:nvSpPr>
            <p:spPr>
              <a:xfrm>
                <a:off x="3732796" y="1597168"/>
                <a:ext cx="13092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min</a:t>
                </a:r>
              </a:p>
            </p:txBody>
          </p:sp>
        </p:grpSp>
        <p:pic>
          <p:nvPicPr>
            <p:cNvPr id="2066" name="Picture 18" descr="RÃ©sultat de recherche d'images pour &quot;chronomÃ¨tre icon&quot;">
              <a:extLst>
                <a:ext uri="{FF2B5EF4-FFF2-40B4-BE49-F238E27FC236}">
                  <a16:creationId xmlns:a16="http://schemas.microsoft.com/office/drawing/2014/main" id="{F6D10987-8AC1-4788-80D0-7196C13DF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748" y="1566128"/>
              <a:ext cx="519272" cy="49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https://www.commitstrip.com/wp-content/uploads/2017/02/Strip-Cr%C3%A9er-la-valeur-du-projet-650-final-2.jpg">
            <a:extLst>
              <a:ext uri="{FF2B5EF4-FFF2-40B4-BE49-F238E27FC236}">
                <a16:creationId xmlns:a16="http://schemas.microsoft.com/office/drawing/2014/main" id="{1D2E933C-C605-437E-8DC7-84512052A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6400" r="-1588"/>
          <a:stretch/>
        </p:blipFill>
        <p:spPr bwMode="auto">
          <a:xfrm>
            <a:off x="7125773" y="3373103"/>
            <a:ext cx="19442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associÃ©e">
            <a:extLst>
              <a:ext uri="{FF2B5EF4-FFF2-40B4-BE49-F238E27FC236}">
                <a16:creationId xmlns:a16="http://schemas.microsoft.com/office/drawing/2014/main" id="{D88C6381-8BA8-4AD0-BF09-9FD788EF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55" y="324498"/>
            <a:ext cx="660493" cy="11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ommitstrip.com/wp-content/uploads/2017/02/Strip-Cr%C3%A9er-la-valeur-du-projet-650-final-2.jpg">
            <a:extLst>
              <a:ext uri="{FF2B5EF4-FFF2-40B4-BE49-F238E27FC236}">
                <a16:creationId xmlns:a16="http://schemas.microsoft.com/office/drawing/2014/main" id="{0745BB12-1261-4621-A04D-7B2B4C1848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66800" r="50000" b="2401"/>
          <a:stretch/>
        </p:blipFill>
        <p:spPr bwMode="auto">
          <a:xfrm>
            <a:off x="395536" y="1131590"/>
            <a:ext cx="130923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B57F0A4-5BC7-417C-9ADA-9D6B0B4D2283}"/>
              </a:ext>
            </a:extLst>
          </p:cNvPr>
          <p:cNvSpPr txBox="1"/>
          <p:nvPr/>
        </p:nvSpPr>
        <p:spPr>
          <a:xfrm>
            <a:off x="395535" y="2283718"/>
            <a:ext cx="130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DEVs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https://i.pinimg.com/originals/a9/b0/bd/a9b0bd55d5768c9357c919a16ae61134.jpg">
            <a:extLst>
              <a:ext uri="{FF2B5EF4-FFF2-40B4-BE49-F238E27FC236}">
                <a16:creationId xmlns:a16="http://schemas.microsoft.com/office/drawing/2014/main" id="{91E4FE86-F53E-4304-87EA-53722593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1553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FF24427-9879-4697-902D-EDD6F659CC69}"/>
              </a:ext>
            </a:extLst>
          </p:cNvPr>
          <p:cNvSpPr txBox="1"/>
          <p:nvPr/>
        </p:nvSpPr>
        <p:spPr>
          <a:xfrm>
            <a:off x="7622279" y="2881540"/>
            <a:ext cx="130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endParaRPr lang="fr-FR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4" descr="Image associÃ©e">
            <a:extLst>
              <a:ext uri="{FF2B5EF4-FFF2-40B4-BE49-F238E27FC236}">
                <a16:creationId xmlns:a16="http://schemas.microsoft.com/office/drawing/2014/main" id="{1BF1C636-4376-4F8D-BF89-ADDEF0FC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6" y="320684"/>
            <a:ext cx="660493" cy="11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associÃ©e">
            <a:extLst>
              <a:ext uri="{FF2B5EF4-FFF2-40B4-BE49-F238E27FC236}">
                <a16:creationId xmlns:a16="http://schemas.microsoft.com/office/drawing/2014/main" id="{F6741A66-DC04-4B38-BF17-ABAFA93FC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5"/>
          <a:stretch/>
        </p:blipFill>
        <p:spPr bwMode="auto">
          <a:xfrm>
            <a:off x="5200832" y="2979828"/>
            <a:ext cx="1757030" cy="1589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Image associÃ©e">
            <a:extLst>
              <a:ext uri="{FF2B5EF4-FFF2-40B4-BE49-F238E27FC236}">
                <a16:creationId xmlns:a16="http://schemas.microsoft.com/office/drawing/2014/main" id="{1F77A02E-BE44-4D5E-A796-A785B67B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86" y="3779054"/>
            <a:ext cx="660493" cy="11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C4D6548-C997-41C0-BC9C-6D16DBFF19F1}"/>
              </a:ext>
            </a:extLst>
          </p:cNvPr>
          <p:cNvSpPr txBox="1"/>
          <p:nvPr/>
        </p:nvSpPr>
        <p:spPr>
          <a:xfrm>
            <a:off x="5274253" y="2961628"/>
            <a:ext cx="168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825A5869-D3C9-46C4-A735-2FC72293CE43}"/>
              </a:ext>
            </a:extLst>
          </p:cNvPr>
          <p:cNvSpPr/>
          <p:nvPr/>
        </p:nvSpPr>
        <p:spPr>
          <a:xfrm rot="5400000">
            <a:off x="6176323" y="1998881"/>
            <a:ext cx="89757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5B4B26A9-3161-48E0-A562-66D2FEB053B1}"/>
              </a:ext>
            </a:extLst>
          </p:cNvPr>
          <p:cNvSpPr/>
          <p:nvPr/>
        </p:nvSpPr>
        <p:spPr>
          <a:xfrm>
            <a:off x="3205583" y="504652"/>
            <a:ext cx="89757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BB6774CE-BBA4-4A06-8A05-005213783CBF}"/>
              </a:ext>
            </a:extLst>
          </p:cNvPr>
          <p:cNvSpPr/>
          <p:nvPr/>
        </p:nvSpPr>
        <p:spPr>
          <a:xfrm rot="10800000">
            <a:off x="3275236" y="3754394"/>
            <a:ext cx="89757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60" name="Picture 12" descr="RÃ©sultat de recherche d'images pour &quot;retro funny&quot;">
            <a:extLst>
              <a:ext uri="{FF2B5EF4-FFF2-40B4-BE49-F238E27FC236}">
                <a16:creationId xmlns:a16="http://schemas.microsoft.com/office/drawing/2014/main" id="{A3722317-76D0-46BF-8240-48B47B3D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778545"/>
            <a:ext cx="958539" cy="12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43693E-1911-46EB-AD1D-5CEB7888A45D}"/>
              </a:ext>
            </a:extLst>
          </p:cNvPr>
          <p:cNvSpPr/>
          <p:nvPr/>
        </p:nvSpPr>
        <p:spPr>
          <a:xfrm rot="14718053">
            <a:off x="1135573" y="2785766"/>
            <a:ext cx="89757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86C1021-90C1-4352-871B-D8B639A9EB85}"/>
              </a:ext>
            </a:extLst>
          </p:cNvPr>
          <p:cNvGrpSpPr/>
          <p:nvPr/>
        </p:nvGrpSpPr>
        <p:grpSpPr>
          <a:xfrm>
            <a:off x="4677535" y="40701"/>
            <a:ext cx="4253981" cy="5102799"/>
            <a:chOff x="4677535" y="40701"/>
            <a:chExt cx="4253981" cy="5102799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C3E21817-B315-4A51-BE1E-0A277652FFBD}"/>
                </a:ext>
              </a:extLst>
            </p:cNvPr>
            <p:cNvSpPr/>
            <p:nvPr/>
          </p:nvSpPr>
          <p:spPr>
            <a:xfrm>
              <a:off x="4677535" y="40701"/>
              <a:ext cx="4253981" cy="5102799"/>
            </a:xfrm>
            <a:prstGeom prst="roundRect">
              <a:avLst>
                <a:gd name="adj" fmla="val 7782"/>
              </a:avLst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Picture 16" descr="Image associÃ©e">
              <a:extLst>
                <a:ext uri="{FF2B5EF4-FFF2-40B4-BE49-F238E27FC236}">
                  <a16:creationId xmlns:a16="http://schemas.microsoft.com/office/drawing/2014/main" id="{BCDCABB9-ACDC-4EFA-92B3-49371C7D1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562" y="2323721"/>
              <a:ext cx="504725" cy="50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94C8071C-4438-448E-8879-FB7754EBA2B7}"/>
                </a:ext>
              </a:extLst>
            </p:cNvPr>
            <p:cNvSpPr txBox="1"/>
            <p:nvPr/>
          </p:nvSpPr>
          <p:spPr>
            <a:xfrm>
              <a:off x="5344288" y="2366781"/>
              <a:ext cx="943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4826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fr-FR" sz="4000" dirty="0">
                <a:latin typeface="Calibri" panose="020F0502020204030204" pitchFamily="34" charset="0"/>
                <a:cs typeface="Calibri" panose="020F050202020403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0046CAC5-9DE9-4DEB-9CAA-D4BBF7DC5158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F89282CB-A906-4A58-A2B9-731096930A08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D0D12D8F-3C4D-45B8-BD85-28305A62674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InnovativDays2018</Template>
  <TotalTime>3245</TotalTime>
  <Words>44</Words>
  <Application>Microsoft Office PowerPoint</Application>
  <PresentationFormat>Affichage à l'écran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MS Gothic</vt:lpstr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InnovativDays2018</vt:lpstr>
      <vt:lpstr>InnovativDays2018 - Fond Noir</vt:lpstr>
      <vt:lpstr>BLANK</vt:lpstr>
      <vt:lpstr>DevOps Games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*DD</dc:title>
  <dc:creator>Guillaume LUDMANN</dc:creator>
  <cp:lastModifiedBy>Guillaume LUDMANN</cp:lastModifiedBy>
  <cp:revision>108</cp:revision>
  <dcterms:created xsi:type="dcterms:W3CDTF">2018-11-15T15:19:25Z</dcterms:created>
  <dcterms:modified xsi:type="dcterms:W3CDTF">2018-11-22T21:01:07Z</dcterms:modified>
</cp:coreProperties>
</file>