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9" r:id="rId2"/>
    <p:sldMasterId id="2147483696" r:id="rId3"/>
  </p:sldMasterIdLst>
  <p:notesMasterIdLst>
    <p:notesMasterId r:id="rId31"/>
  </p:notesMasterIdLst>
  <p:handoutMasterIdLst>
    <p:handoutMasterId r:id="rId32"/>
  </p:handoutMasterIdLst>
  <p:sldIdLst>
    <p:sldId id="269" r:id="rId4"/>
    <p:sldId id="262" r:id="rId5"/>
    <p:sldId id="270" r:id="rId6"/>
    <p:sldId id="271" r:id="rId7"/>
    <p:sldId id="260" r:id="rId8"/>
    <p:sldId id="273" r:id="rId9"/>
    <p:sldId id="274" r:id="rId10"/>
    <p:sldId id="272" r:id="rId11"/>
    <p:sldId id="275" r:id="rId12"/>
    <p:sldId id="264" r:id="rId13"/>
    <p:sldId id="276" r:id="rId14"/>
    <p:sldId id="277" r:id="rId15"/>
    <p:sldId id="278" r:id="rId16"/>
    <p:sldId id="279" r:id="rId17"/>
    <p:sldId id="280" r:id="rId18"/>
    <p:sldId id="281" r:id="rId19"/>
    <p:sldId id="282" r:id="rId20"/>
    <p:sldId id="261" r:id="rId21"/>
    <p:sldId id="283" r:id="rId22"/>
    <p:sldId id="284" r:id="rId23"/>
    <p:sldId id="285" r:id="rId24"/>
    <p:sldId id="286" r:id="rId25"/>
    <p:sldId id="287" r:id="rId26"/>
    <p:sldId id="268" r:id="rId27"/>
    <p:sldId id="289" r:id="rId28"/>
    <p:sldId id="288" r:id="rId29"/>
    <p:sldId id="265" r:id="rId30"/>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100"/>
    <a:srgbClr val="989898"/>
    <a:srgbClr val="D9DADA"/>
    <a:srgbClr val="F2F1E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508" autoAdjust="0"/>
  </p:normalViewPr>
  <p:slideViewPr>
    <p:cSldViewPr>
      <p:cViewPr varScale="1">
        <p:scale>
          <a:sx n="127" d="100"/>
          <a:sy n="127" d="100"/>
        </p:scale>
        <p:origin x="1200" y="11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5" d="100"/>
          <a:sy n="65" d="100"/>
        </p:scale>
        <p:origin x="3082" y="4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3F2B22-DCBA-42B9-912A-93B7CCD7CF08}" type="datetime1">
              <a:rPr lang="fr-FR" smtClean="0"/>
              <a:t>26/11/2018</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3FF2A72-11A3-4661-9200-709874310DDF}" type="slidenum">
              <a:rPr lang="fr-FR" smtClean="0"/>
              <a:pPr/>
              <a:t>‹N°›</a:t>
            </a:fld>
            <a:endParaRPr lang="fr-FR"/>
          </a:p>
        </p:txBody>
      </p:sp>
    </p:spTree>
    <p:extLst>
      <p:ext uri="{BB962C8B-B14F-4D97-AF65-F5344CB8AC3E}">
        <p14:creationId xmlns:p14="http://schemas.microsoft.com/office/powerpoint/2010/main" val="330272157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AC64C3-56C6-40E6-8EE6-4E5CB7D1E3A4}" type="datetime1">
              <a:rPr lang="fr-FR" smtClean="0"/>
              <a:t>26/11/2018</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2AFB98-D1D3-4191-BA10-BE1C5216E889}" type="slidenum">
              <a:rPr lang="fr-FR" smtClean="0"/>
              <a:pPr/>
              <a:t>‹N°›</a:t>
            </a:fld>
            <a:endParaRPr lang="fr-FR"/>
          </a:p>
        </p:txBody>
      </p:sp>
    </p:spTree>
    <p:extLst>
      <p:ext uri="{BB962C8B-B14F-4D97-AF65-F5344CB8AC3E}">
        <p14:creationId xmlns:p14="http://schemas.microsoft.com/office/powerpoint/2010/main" val="46746722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 stations positionné dans des coins de la pièces</a:t>
            </a:r>
          </a:p>
          <a:p>
            <a:r>
              <a:rPr lang="fr-FR" dirty="0"/>
              <a:t>Le nom de code des stations est </a:t>
            </a:r>
            <a:r>
              <a:rPr lang="fr-FR" dirty="0" err="1"/>
              <a:t>lighthouse</a:t>
            </a:r>
            <a:r>
              <a:rPr lang="fr-FR" dirty="0"/>
              <a:t>, qui veux dire phare en français</a:t>
            </a:r>
          </a:p>
          <a:p>
            <a:r>
              <a:rPr lang="fr-FR" dirty="0"/>
              <a:t>Et elles fonctionnent de cette manière, c’est un phare infrarouge. </a:t>
            </a:r>
          </a:p>
          <a:p>
            <a:r>
              <a:rPr lang="fr-FR" dirty="0"/>
              <a:t>Elles vont émettre des signaux infrarouge par balayage (c’est pour ca qu’on sent vibrer les stations quand elles fonctionnent)</a:t>
            </a:r>
          </a:p>
          <a:p>
            <a:r>
              <a:rPr lang="fr-FR" dirty="0"/>
              <a:t>Les stations sont passives, elles n’ont aucun moyen de communications autre que l’infrarouge.</a:t>
            </a:r>
          </a:p>
          <a:p>
            <a:r>
              <a:rPr lang="fr-FR" dirty="0"/>
              <a:t>Les stations ont besoin d’être synchronisé entre elle, elle doivent se voir entre elles.</a:t>
            </a:r>
          </a:p>
          <a:p>
            <a:endParaRPr lang="fr-FR" dirty="0"/>
          </a:p>
          <a:p>
            <a:r>
              <a:rPr lang="fr-FR" dirty="0"/>
              <a:t>Sur le casque et les manettes se trouvent des capteurs infrarouges, qui vont capter le laser quand il va balayer. </a:t>
            </a:r>
          </a:p>
          <a:p>
            <a:endParaRPr lang="fr-FR" dirty="0"/>
          </a:p>
          <a:p>
            <a:r>
              <a:rPr lang="fr-FR" dirty="0"/>
              <a:t>Chaque </a:t>
            </a:r>
            <a:r>
              <a:rPr lang="fr-FR" dirty="0" err="1"/>
              <a:t>device</a:t>
            </a:r>
            <a:r>
              <a:rPr lang="fr-FR" dirty="0"/>
              <a:t> va ensuite mesurer la différence de temps au moment de la captation de chacun des capteurs, ce qui va permettre de trianguler la position du dit </a:t>
            </a:r>
            <a:r>
              <a:rPr lang="fr-FR" dirty="0" err="1"/>
              <a:t>device</a:t>
            </a:r>
            <a:r>
              <a:rPr lang="fr-FR" dirty="0"/>
              <a:t>.</a:t>
            </a:r>
          </a:p>
          <a:p>
            <a:endParaRPr lang="fr-FR" dirty="0"/>
          </a:p>
          <a:p>
            <a:r>
              <a:rPr lang="fr-FR" dirty="0"/>
              <a:t>Il s’agit grosso modo, d’un système GPS tridimensionnel a l’échelle d’une pièce.</a:t>
            </a:r>
          </a:p>
        </p:txBody>
      </p:sp>
      <p:sp>
        <p:nvSpPr>
          <p:cNvPr id="4" name="Espace réservé de la date 3"/>
          <p:cNvSpPr>
            <a:spLocks noGrp="1"/>
          </p:cNvSpPr>
          <p:nvPr>
            <p:ph type="dt" idx="1"/>
          </p:nvPr>
        </p:nvSpPr>
        <p:spPr/>
        <p:txBody>
          <a:bodyPr/>
          <a:lstStyle/>
          <a:p>
            <a:fld id="{10AC64C3-56C6-40E6-8EE6-4E5CB7D1E3A4}" type="datetime1">
              <a:rPr lang="fr-FR" smtClean="0"/>
              <a:t>26/11/2018</a:t>
            </a:fld>
            <a:endParaRPr lang="fr-FR"/>
          </a:p>
        </p:txBody>
      </p:sp>
      <p:sp>
        <p:nvSpPr>
          <p:cNvPr id="5" name="Espace réservé du numéro de diapositive 4"/>
          <p:cNvSpPr>
            <a:spLocks noGrp="1"/>
          </p:cNvSpPr>
          <p:nvPr>
            <p:ph type="sldNum" sz="quarter" idx="5"/>
          </p:nvPr>
        </p:nvSpPr>
        <p:spPr/>
        <p:txBody>
          <a:bodyPr/>
          <a:lstStyle/>
          <a:p>
            <a:fld id="{172AFB98-D1D3-4191-BA10-BE1C5216E889}" type="slidenum">
              <a:rPr lang="fr-FR" smtClean="0"/>
              <a:pPr/>
              <a:t>5</a:t>
            </a:fld>
            <a:endParaRPr lang="fr-FR"/>
          </a:p>
        </p:txBody>
      </p:sp>
    </p:spTree>
    <p:extLst>
      <p:ext uri="{BB962C8B-B14F-4D97-AF65-F5344CB8AC3E}">
        <p14:creationId xmlns:p14="http://schemas.microsoft.com/office/powerpoint/2010/main" val="307003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Rien d’impressionnant dans les manettes :</a:t>
            </a:r>
          </a:p>
          <a:p>
            <a:r>
              <a:rPr lang="fr-FR" dirty="0"/>
              <a:t>24 capteurs, </a:t>
            </a:r>
          </a:p>
          <a:p>
            <a:r>
              <a:rPr lang="fr-FR" dirty="0"/>
              <a:t>Un gyroscope 3 axes et un accéléromètre 3 axes pour détecter l’orientation de la manette si elle n’est repéré par les stations et ou pour augmenter la précision ( 120 fois par seconde )</a:t>
            </a:r>
          </a:p>
        </p:txBody>
      </p:sp>
      <p:sp>
        <p:nvSpPr>
          <p:cNvPr id="4" name="Espace réservé de la date 3"/>
          <p:cNvSpPr>
            <a:spLocks noGrp="1"/>
          </p:cNvSpPr>
          <p:nvPr>
            <p:ph type="dt" idx="1"/>
          </p:nvPr>
        </p:nvSpPr>
        <p:spPr/>
        <p:txBody>
          <a:bodyPr/>
          <a:lstStyle/>
          <a:p>
            <a:fld id="{10AC64C3-56C6-40E6-8EE6-4E5CB7D1E3A4}" type="datetime1">
              <a:rPr lang="fr-FR" smtClean="0"/>
              <a:t>26/11/2018</a:t>
            </a:fld>
            <a:endParaRPr lang="fr-FR"/>
          </a:p>
        </p:txBody>
      </p:sp>
      <p:sp>
        <p:nvSpPr>
          <p:cNvPr id="5" name="Espace réservé du numéro de diapositive 4"/>
          <p:cNvSpPr>
            <a:spLocks noGrp="1"/>
          </p:cNvSpPr>
          <p:nvPr>
            <p:ph type="sldNum" sz="quarter" idx="5"/>
          </p:nvPr>
        </p:nvSpPr>
        <p:spPr/>
        <p:txBody>
          <a:bodyPr/>
          <a:lstStyle/>
          <a:p>
            <a:fld id="{172AFB98-D1D3-4191-BA10-BE1C5216E889}" type="slidenum">
              <a:rPr lang="fr-FR" smtClean="0"/>
              <a:pPr/>
              <a:t>6</a:t>
            </a:fld>
            <a:endParaRPr lang="fr-FR"/>
          </a:p>
        </p:txBody>
      </p:sp>
    </p:spTree>
    <p:extLst>
      <p:ext uri="{BB962C8B-B14F-4D97-AF65-F5344CB8AC3E}">
        <p14:creationId xmlns:p14="http://schemas.microsoft.com/office/powerpoint/2010/main" val="163017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 stations positionné dans des coins de la pièces</a:t>
            </a:r>
          </a:p>
          <a:p>
            <a:r>
              <a:rPr lang="fr-FR" dirty="0"/>
              <a:t>Le nom de code des stations est </a:t>
            </a:r>
            <a:r>
              <a:rPr lang="fr-FR" dirty="0" err="1"/>
              <a:t>lighthouse</a:t>
            </a:r>
            <a:r>
              <a:rPr lang="fr-FR" dirty="0"/>
              <a:t>, qui veux dire phare en français</a:t>
            </a:r>
          </a:p>
          <a:p>
            <a:r>
              <a:rPr lang="fr-FR" dirty="0"/>
              <a:t>Et elles fonctionnent de cette manière, c’est un phare infrarouge. </a:t>
            </a:r>
          </a:p>
          <a:p>
            <a:r>
              <a:rPr lang="fr-FR" dirty="0"/>
              <a:t>Elles vont émettre des signaux infrarouge par balayage (c’est pour ca qu’on sent vibrer les stations quand elles fonctionnent)</a:t>
            </a:r>
          </a:p>
          <a:p>
            <a:r>
              <a:rPr lang="fr-FR" dirty="0"/>
              <a:t>Les stations sont passives, elles n’ont aucun moyen de communications autre que l’infrarouge.</a:t>
            </a:r>
          </a:p>
          <a:p>
            <a:r>
              <a:rPr lang="fr-FR" dirty="0"/>
              <a:t>Les stations ont besoin d’être synchronisé entre elle, elle doivent se voir entre elles.</a:t>
            </a:r>
          </a:p>
          <a:p>
            <a:endParaRPr lang="fr-FR" dirty="0"/>
          </a:p>
          <a:p>
            <a:r>
              <a:rPr lang="fr-FR" dirty="0"/>
              <a:t>Sur le casque et les manettes se trouvent des capteurs infrarouges, qui vont capter le laser quand il va balayer. On va ensuite mesurer la différence de temps au moment de la captation de chacun des capteurs, ce qui va permettre de trianguler la position de l’utilisateur.</a:t>
            </a:r>
          </a:p>
          <a:p>
            <a:endParaRPr lang="fr-FR" dirty="0"/>
          </a:p>
          <a:p>
            <a:r>
              <a:rPr lang="fr-FR" dirty="0"/>
              <a:t>Il s’agit grosso modo, d’un système GPS tridimensionnel a l’</a:t>
            </a:r>
            <a:r>
              <a:rPr lang="fr-FR" dirty="0" err="1"/>
              <a:t>echelle</a:t>
            </a:r>
            <a:r>
              <a:rPr lang="fr-FR" dirty="0"/>
              <a:t> d’une </a:t>
            </a:r>
            <a:r>
              <a:rPr lang="fr-FR" dirty="0" err="1"/>
              <a:t>piece</a:t>
            </a:r>
            <a:r>
              <a:rPr lang="fr-FR" dirty="0"/>
              <a:t>.</a:t>
            </a:r>
          </a:p>
        </p:txBody>
      </p:sp>
      <p:sp>
        <p:nvSpPr>
          <p:cNvPr id="4" name="Espace réservé de la date 3"/>
          <p:cNvSpPr>
            <a:spLocks noGrp="1"/>
          </p:cNvSpPr>
          <p:nvPr>
            <p:ph type="dt" idx="1"/>
          </p:nvPr>
        </p:nvSpPr>
        <p:spPr/>
        <p:txBody>
          <a:bodyPr/>
          <a:lstStyle/>
          <a:p>
            <a:fld id="{10AC64C3-56C6-40E6-8EE6-4E5CB7D1E3A4}" type="datetime1">
              <a:rPr lang="fr-FR" smtClean="0"/>
              <a:t>26/11/2018</a:t>
            </a:fld>
            <a:endParaRPr lang="fr-FR"/>
          </a:p>
        </p:txBody>
      </p:sp>
      <p:sp>
        <p:nvSpPr>
          <p:cNvPr id="5" name="Espace réservé du numéro de diapositive 4"/>
          <p:cNvSpPr>
            <a:spLocks noGrp="1"/>
          </p:cNvSpPr>
          <p:nvPr>
            <p:ph type="sldNum" sz="quarter" idx="5"/>
          </p:nvPr>
        </p:nvSpPr>
        <p:spPr/>
        <p:txBody>
          <a:bodyPr/>
          <a:lstStyle/>
          <a:p>
            <a:fld id="{172AFB98-D1D3-4191-BA10-BE1C5216E889}" type="slidenum">
              <a:rPr lang="fr-FR" smtClean="0"/>
              <a:pPr/>
              <a:t>7</a:t>
            </a:fld>
            <a:endParaRPr lang="fr-FR"/>
          </a:p>
        </p:txBody>
      </p:sp>
    </p:spTree>
    <p:extLst>
      <p:ext uri="{BB962C8B-B14F-4D97-AF65-F5344CB8AC3E}">
        <p14:creationId xmlns:p14="http://schemas.microsoft.com/office/powerpoint/2010/main" val="3603792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Rendu stéréoscopique</a:t>
            </a:r>
          </a:p>
          <a:p>
            <a:endParaRPr lang="fr-FR" dirty="0"/>
          </a:p>
          <a:p>
            <a:r>
              <a:rPr lang="fr-FR" dirty="0"/>
              <a:t>Il suffit tout simplement de faire deux rendus de la même scène 3D à deux endroits différents de la même scène 3D séparé de la distance d’entre les deux yeux (entre 51 mm a 77mm en fonction des personnes)</a:t>
            </a:r>
          </a:p>
          <a:p>
            <a:endParaRPr lang="fr-FR" dirty="0"/>
          </a:p>
          <a:p>
            <a:endParaRPr lang="fr-FR" dirty="0"/>
          </a:p>
        </p:txBody>
      </p:sp>
      <p:sp>
        <p:nvSpPr>
          <p:cNvPr id="4" name="Espace réservé de la date 3"/>
          <p:cNvSpPr>
            <a:spLocks noGrp="1"/>
          </p:cNvSpPr>
          <p:nvPr>
            <p:ph type="dt" idx="1"/>
          </p:nvPr>
        </p:nvSpPr>
        <p:spPr/>
        <p:txBody>
          <a:bodyPr/>
          <a:lstStyle/>
          <a:p>
            <a:fld id="{10AC64C3-56C6-40E6-8EE6-4E5CB7D1E3A4}" type="datetime1">
              <a:rPr lang="fr-FR" smtClean="0"/>
              <a:t>26/11/2018</a:t>
            </a:fld>
            <a:endParaRPr lang="fr-FR"/>
          </a:p>
        </p:txBody>
      </p:sp>
      <p:sp>
        <p:nvSpPr>
          <p:cNvPr id="5" name="Espace réservé du numéro de diapositive 4"/>
          <p:cNvSpPr>
            <a:spLocks noGrp="1"/>
          </p:cNvSpPr>
          <p:nvPr>
            <p:ph type="sldNum" sz="quarter" idx="5"/>
          </p:nvPr>
        </p:nvSpPr>
        <p:spPr/>
        <p:txBody>
          <a:bodyPr/>
          <a:lstStyle/>
          <a:p>
            <a:fld id="{172AFB98-D1D3-4191-BA10-BE1C5216E889}" type="slidenum">
              <a:rPr lang="fr-FR" smtClean="0"/>
              <a:pPr/>
              <a:t>8</a:t>
            </a:fld>
            <a:endParaRPr lang="fr-FR"/>
          </a:p>
        </p:txBody>
      </p:sp>
    </p:spTree>
    <p:extLst>
      <p:ext uri="{BB962C8B-B14F-4D97-AF65-F5344CB8AC3E}">
        <p14:creationId xmlns:p14="http://schemas.microsoft.com/office/powerpoint/2010/main" val="4042029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a date 3"/>
          <p:cNvSpPr>
            <a:spLocks noGrp="1"/>
          </p:cNvSpPr>
          <p:nvPr>
            <p:ph type="dt" idx="1"/>
          </p:nvPr>
        </p:nvSpPr>
        <p:spPr/>
        <p:txBody>
          <a:bodyPr/>
          <a:lstStyle/>
          <a:p>
            <a:fld id="{10AC64C3-56C6-40E6-8EE6-4E5CB7D1E3A4}" type="datetime1">
              <a:rPr lang="fr-FR" smtClean="0"/>
              <a:t>26/11/2018</a:t>
            </a:fld>
            <a:endParaRPr lang="fr-FR"/>
          </a:p>
        </p:txBody>
      </p:sp>
      <p:sp>
        <p:nvSpPr>
          <p:cNvPr id="5" name="Espace réservé du numéro de diapositive 4"/>
          <p:cNvSpPr>
            <a:spLocks noGrp="1"/>
          </p:cNvSpPr>
          <p:nvPr>
            <p:ph type="sldNum" sz="quarter" idx="5"/>
          </p:nvPr>
        </p:nvSpPr>
        <p:spPr/>
        <p:txBody>
          <a:bodyPr/>
          <a:lstStyle/>
          <a:p>
            <a:fld id="{172AFB98-D1D3-4191-BA10-BE1C5216E889}" type="slidenum">
              <a:rPr lang="fr-FR" smtClean="0"/>
              <a:pPr/>
              <a:t>19</a:t>
            </a:fld>
            <a:endParaRPr lang="fr-FR"/>
          </a:p>
        </p:txBody>
      </p:sp>
    </p:spTree>
    <p:extLst>
      <p:ext uri="{BB962C8B-B14F-4D97-AF65-F5344CB8AC3E}">
        <p14:creationId xmlns:p14="http://schemas.microsoft.com/office/powerpoint/2010/main" val="70203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a date 3"/>
          <p:cNvSpPr>
            <a:spLocks noGrp="1"/>
          </p:cNvSpPr>
          <p:nvPr>
            <p:ph type="dt" idx="1"/>
          </p:nvPr>
        </p:nvSpPr>
        <p:spPr/>
        <p:txBody>
          <a:bodyPr/>
          <a:lstStyle/>
          <a:p>
            <a:fld id="{10AC64C3-56C6-40E6-8EE6-4E5CB7D1E3A4}" type="datetime1">
              <a:rPr lang="fr-FR" smtClean="0"/>
              <a:t>26/11/2018</a:t>
            </a:fld>
            <a:endParaRPr lang="fr-FR"/>
          </a:p>
        </p:txBody>
      </p:sp>
      <p:sp>
        <p:nvSpPr>
          <p:cNvPr id="5" name="Espace réservé du numéro de diapositive 4"/>
          <p:cNvSpPr>
            <a:spLocks noGrp="1"/>
          </p:cNvSpPr>
          <p:nvPr>
            <p:ph type="sldNum" sz="quarter" idx="5"/>
          </p:nvPr>
        </p:nvSpPr>
        <p:spPr/>
        <p:txBody>
          <a:bodyPr/>
          <a:lstStyle/>
          <a:p>
            <a:fld id="{172AFB98-D1D3-4191-BA10-BE1C5216E889}" type="slidenum">
              <a:rPr lang="fr-FR" smtClean="0"/>
              <a:pPr/>
              <a:t>20</a:t>
            </a:fld>
            <a:endParaRPr lang="fr-FR"/>
          </a:p>
        </p:txBody>
      </p:sp>
    </p:spTree>
    <p:extLst>
      <p:ext uri="{BB962C8B-B14F-4D97-AF65-F5344CB8AC3E}">
        <p14:creationId xmlns:p14="http://schemas.microsoft.com/office/powerpoint/2010/main" val="3182004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a date 3"/>
          <p:cNvSpPr>
            <a:spLocks noGrp="1"/>
          </p:cNvSpPr>
          <p:nvPr>
            <p:ph type="dt" idx="1"/>
          </p:nvPr>
        </p:nvSpPr>
        <p:spPr/>
        <p:txBody>
          <a:bodyPr/>
          <a:lstStyle/>
          <a:p>
            <a:fld id="{10AC64C3-56C6-40E6-8EE6-4E5CB7D1E3A4}" type="datetime1">
              <a:rPr lang="fr-FR" smtClean="0"/>
              <a:t>26/11/2018</a:t>
            </a:fld>
            <a:endParaRPr lang="fr-FR"/>
          </a:p>
        </p:txBody>
      </p:sp>
      <p:sp>
        <p:nvSpPr>
          <p:cNvPr id="5" name="Espace réservé du numéro de diapositive 4"/>
          <p:cNvSpPr>
            <a:spLocks noGrp="1"/>
          </p:cNvSpPr>
          <p:nvPr>
            <p:ph type="sldNum" sz="quarter" idx="5"/>
          </p:nvPr>
        </p:nvSpPr>
        <p:spPr/>
        <p:txBody>
          <a:bodyPr/>
          <a:lstStyle/>
          <a:p>
            <a:fld id="{172AFB98-D1D3-4191-BA10-BE1C5216E889}" type="slidenum">
              <a:rPr lang="fr-FR" smtClean="0"/>
              <a:pPr/>
              <a:t>21</a:t>
            </a:fld>
            <a:endParaRPr lang="fr-FR"/>
          </a:p>
        </p:txBody>
      </p:sp>
    </p:spTree>
    <p:extLst>
      <p:ext uri="{BB962C8B-B14F-4D97-AF65-F5344CB8AC3E}">
        <p14:creationId xmlns:p14="http://schemas.microsoft.com/office/powerpoint/2010/main" val="239425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a date 3"/>
          <p:cNvSpPr>
            <a:spLocks noGrp="1"/>
          </p:cNvSpPr>
          <p:nvPr>
            <p:ph type="dt" idx="1"/>
          </p:nvPr>
        </p:nvSpPr>
        <p:spPr/>
        <p:txBody>
          <a:bodyPr/>
          <a:lstStyle/>
          <a:p>
            <a:fld id="{10AC64C3-56C6-40E6-8EE6-4E5CB7D1E3A4}" type="datetime1">
              <a:rPr lang="fr-FR" smtClean="0"/>
              <a:t>26/11/2018</a:t>
            </a:fld>
            <a:endParaRPr lang="fr-FR"/>
          </a:p>
        </p:txBody>
      </p:sp>
      <p:sp>
        <p:nvSpPr>
          <p:cNvPr id="5" name="Espace réservé du numéro de diapositive 4"/>
          <p:cNvSpPr>
            <a:spLocks noGrp="1"/>
          </p:cNvSpPr>
          <p:nvPr>
            <p:ph type="sldNum" sz="quarter" idx="5"/>
          </p:nvPr>
        </p:nvSpPr>
        <p:spPr/>
        <p:txBody>
          <a:bodyPr/>
          <a:lstStyle/>
          <a:p>
            <a:fld id="{172AFB98-D1D3-4191-BA10-BE1C5216E889}" type="slidenum">
              <a:rPr lang="fr-FR" smtClean="0"/>
              <a:pPr/>
              <a:t>22</a:t>
            </a:fld>
            <a:endParaRPr lang="fr-FR"/>
          </a:p>
        </p:txBody>
      </p:sp>
    </p:spTree>
    <p:extLst>
      <p:ext uri="{BB962C8B-B14F-4D97-AF65-F5344CB8AC3E}">
        <p14:creationId xmlns:p14="http://schemas.microsoft.com/office/powerpoint/2010/main" val="1843692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a date 3"/>
          <p:cNvSpPr>
            <a:spLocks noGrp="1"/>
          </p:cNvSpPr>
          <p:nvPr>
            <p:ph type="dt" idx="1"/>
          </p:nvPr>
        </p:nvSpPr>
        <p:spPr/>
        <p:txBody>
          <a:bodyPr/>
          <a:lstStyle/>
          <a:p>
            <a:fld id="{10AC64C3-56C6-40E6-8EE6-4E5CB7D1E3A4}" type="datetime1">
              <a:rPr lang="fr-FR" smtClean="0"/>
              <a:t>26/11/2018</a:t>
            </a:fld>
            <a:endParaRPr lang="fr-FR"/>
          </a:p>
        </p:txBody>
      </p:sp>
      <p:sp>
        <p:nvSpPr>
          <p:cNvPr id="5" name="Espace réservé du numéro de diapositive 4"/>
          <p:cNvSpPr>
            <a:spLocks noGrp="1"/>
          </p:cNvSpPr>
          <p:nvPr>
            <p:ph type="sldNum" sz="quarter" idx="5"/>
          </p:nvPr>
        </p:nvSpPr>
        <p:spPr/>
        <p:txBody>
          <a:bodyPr/>
          <a:lstStyle/>
          <a:p>
            <a:fld id="{172AFB98-D1D3-4191-BA10-BE1C5216E889}" type="slidenum">
              <a:rPr lang="fr-FR" smtClean="0"/>
              <a:pPr/>
              <a:t>23</a:t>
            </a:fld>
            <a:endParaRPr lang="fr-FR"/>
          </a:p>
        </p:txBody>
      </p:sp>
    </p:spTree>
    <p:extLst>
      <p:ext uri="{BB962C8B-B14F-4D97-AF65-F5344CB8AC3E}">
        <p14:creationId xmlns:p14="http://schemas.microsoft.com/office/powerpoint/2010/main" val="549396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 y="0"/>
            <a:ext cx="9141969" cy="5143500"/>
          </a:xfrm>
          <a:prstGeom prst="rect">
            <a:avLst/>
          </a:prstGeom>
        </p:spPr>
      </p:pic>
      <p:sp>
        <p:nvSpPr>
          <p:cNvPr id="2" name="Titre 1"/>
          <p:cNvSpPr>
            <a:spLocks noGrp="1"/>
          </p:cNvSpPr>
          <p:nvPr>
            <p:ph type="ctrTitle" hasCustomPrompt="1"/>
          </p:nvPr>
        </p:nvSpPr>
        <p:spPr>
          <a:xfrm>
            <a:off x="827584" y="3557465"/>
            <a:ext cx="7560840" cy="958501"/>
          </a:xfrm>
          <a:prstGeom prst="rect">
            <a:avLst/>
          </a:prstGeom>
        </p:spPr>
        <p:txBody>
          <a:bodyPr anchor="b"/>
          <a:lstStyle>
            <a:lvl1pPr algn="l">
              <a:defRPr sz="2800" b="1" i="0" cap="none" baseline="0">
                <a:solidFill>
                  <a:schemeClr val="tx1"/>
                </a:solidFill>
                <a:latin typeface="Segoe UI Semibold" panose="020B0702040204020203" pitchFamily="34" charset="0"/>
                <a:cs typeface="Segoe UI Semibold" panose="020B0702040204020203" pitchFamily="34" charset="0"/>
              </a:defRPr>
            </a:lvl1pPr>
          </a:lstStyle>
          <a:p>
            <a:r>
              <a:rPr lang="fr-FR" dirty="0"/>
              <a:t>Titre de la conférence</a:t>
            </a:r>
          </a:p>
        </p:txBody>
      </p:sp>
      <p:sp>
        <p:nvSpPr>
          <p:cNvPr id="3" name="Sous-titre 2"/>
          <p:cNvSpPr>
            <a:spLocks noGrp="1"/>
          </p:cNvSpPr>
          <p:nvPr>
            <p:ph type="subTitle" idx="1" hasCustomPrompt="1"/>
          </p:nvPr>
        </p:nvSpPr>
        <p:spPr>
          <a:xfrm>
            <a:off x="827584" y="4587974"/>
            <a:ext cx="7560840" cy="576064"/>
          </a:xfrm>
          <a:prstGeom prst="rect">
            <a:avLst/>
          </a:prstGeom>
        </p:spPr>
        <p:txBody>
          <a:bodyPr/>
          <a:lstStyle>
            <a:lvl1pPr marL="0" indent="0" algn="l">
              <a:buNone/>
              <a:defRPr sz="2000" cap="small" baseline="0">
                <a:solidFill>
                  <a:schemeClr val="tx1">
                    <a:lumMod val="50000"/>
                    <a:lumOff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EMA OU TEXTE">
    <p:spTree>
      <p:nvGrpSpPr>
        <p:cNvPr id="1" name=""/>
        <p:cNvGrpSpPr/>
        <p:nvPr/>
      </p:nvGrpSpPr>
      <p:grpSpPr>
        <a:xfrm>
          <a:off x="0" y="0"/>
          <a:ext cx="0" cy="0"/>
          <a:chOff x="0" y="0"/>
          <a:chExt cx="0" cy="0"/>
        </a:xfrm>
      </p:grpSpPr>
      <p:sp>
        <p:nvSpPr>
          <p:cNvPr id="6" name="Espace réservé du contenu 5"/>
          <p:cNvSpPr>
            <a:spLocks noGrp="1"/>
          </p:cNvSpPr>
          <p:nvPr>
            <p:ph sz="quarter" idx="12" hasCustomPrompt="1"/>
          </p:nvPr>
        </p:nvSpPr>
        <p:spPr>
          <a:xfrm>
            <a:off x="468315" y="1276350"/>
            <a:ext cx="8207375" cy="3383631"/>
          </a:xfrm>
          <a:prstGeom prst="rect">
            <a:avLst/>
          </a:prstGeom>
          <a:noFill/>
        </p:spPr>
        <p:txBody>
          <a:bodyPr/>
          <a:lstStyle>
            <a:lvl1pPr>
              <a:buFont typeface="Arial" pitchFamily="34" charset="0"/>
              <a:buNone/>
              <a:defRPr sz="2000" baseline="0">
                <a:solidFill>
                  <a:schemeClr val="bg1"/>
                </a:solidFill>
                <a:latin typeface="Segoe UI Semilight" panose="020B0402040204020203" pitchFamily="34" charset="0"/>
                <a:cs typeface="Segoe UI Semilight" panose="020B0402040204020203" pitchFamily="34" charset="0"/>
              </a:defRPr>
            </a:lvl1pPr>
            <a:lvl2pPr>
              <a:defRPr sz="1800">
                <a:solidFill>
                  <a:schemeClr val="tx1">
                    <a:lumMod val="50000"/>
                    <a:lumOff val="50000"/>
                  </a:schemeClr>
                </a:solidFill>
                <a:latin typeface="Calibri" pitchFamily="34" charset="0"/>
              </a:defRPr>
            </a:lvl2pPr>
            <a:lvl3pPr>
              <a:defRPr sz="1800">
                <a:solidFill>
                  <a:schemeClr val="tx1">
                    <a:lumMod val="50000"/>
                    <a:lumOff val="50000"/>
                  </a:schemeClr>
                </a:solidFill>
                <a:latin typeface="Calibri" pitchFamily="34" charset="0"/>
              </a:defRPr>
            </a:lvl3pPr>
            <a:lvl4pPr>
              <a:defRPr sz="1800">
                <a:solidFill>
                  <a:schemeClr val="tx1">
                    <a:lumMod val="50000"/>
                    <a:lumOff val="50000"/>
                  </a:schemeClr>
                </a:solidFill>
                <a:latin typeface="Calibri" pitchFamily="34" charset="0"/>
              </a:defRPr>
            </a:lvl4pPr>
            <a:lvl5pPr>
              <a:defRPr sz="1800">
                <a:solidFill>
                  <a:schemeClr val="tx1">
                    <a:lumMod val="50000"/>
                    <a:lumOff val="50000"/>
                  </a:schemeClr>
                </a:solidFill>
                <a:latin typeface="Calibri" pitchFamily="34" charset="0"/>
              </a:defRPr>
            </a:lvl5pPr>
          </a:lstStyle>
          <a:p>
            <a:pPr lvl="0"/>
            <a:r>
              <a:rPr lang="fr-FR" dirty="0"/>
              <a:t>Texte libre et/ou un schéma/illustration</a:t>
            </a:r>
          </a:p>
        </p:txBody>
      </p:sp>
      <p:sp>
        <p:nvSpPr>
          <p:cNvPr id="13" name="Sous-titre 2"/>
          <p:cNvSpPr>
            <a:spLocks noGrp="1"/>
          </p:cNvSpPr>
          <p:nvPr>
            <p:ph type="subTitle" idx="1" hasCustomPrompt="1"/>
          </p:nvPr>
        </p:nvSpPr>
        <p:spPr>
          <a:xfrm>
            <a:off x="0" y="303498"/>
            <a:ext cx="9144000" cy="344574"/>
          </a:xfrm>
          <a:prstGeom prst="rect">
            <a:avLst/>
          </a:prstGeom>
        </p:spPr>
        <p:txBody>
          <a:bodyPr/>
          <a:lstStyle>
            <a:lvl1pPr marL="0" indent="0" algn="ctr">
              <a:buNone/>
              <a:defRPr sz="2800" b="0" baseline="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Titre de la diapo</a:t>
            </a:r>
          </a:p>
        </p:txBody>
      </p:sp>
    </p:spTree>
    <p:extLst>
      <p:ext uri="{BB962C8B-B14F-4D97-AF65-F5344CB8AC3E}">
        <p14:creationId xmlns:p14="http://schemas.microsoft.com/office/powerpoint/2010/main" val="1489368204"/>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STE 2 COLONNES">
    <p:spTree>
      <p:nvGrpSpPr>
        <p:cNvPr id="1" name=""/>
        <p:cNvGrpSpPr/>
        <p:nvPr/>
      </p:nvGrpSpPr>
      <p:grpSpPr>
        <a:xfrm>
          <a:off x="0" y="0"/>
          <a:ext cx="0" cy="0"/>
          <a:chOff x="0" y="0"/>
          <a:chExt cx="0" cy="0"/>
        </a:xfrm>
      </p:grpSpPr>
      <p:sp>
        <p:nvSpPr>
          <p:cNvPr id="6" name="Espace réservé du contenu 5"/>
          <p:cNvSpPr>
            <a:spLocks noGrp="1"/>
          </p:cNvSpPr>
          <p:nvPr>
            <p:ph sz="quarter" idx="12" hasCustomPrompt="1"/>
          </p:nvPr>
        </p:nvSpPr>
        <p:spPr>
          <a:xfrm>
            <a:off x="468315" y="1276350"/>
            <a:ext cx="3815655" cy="3383631"/>
          </a:xfrm>
          <a:prstGeom prst="rect">
            <a:avLst/>
          </a:prstGeom>
        </p:spPr>
        <p:txBody>
          <a:bodyPr/>
          <a:lstStyle>
            <a:lvl1pPr marL="228600" indent="-228600">
              <a:buFont typeface="MS PGothic" panose="020B0600070205080204" pitchFamily="34" charset="-128"/>
              <a:buChar char="◉"/>
              <a:defRPr sz="2000">
                <a:solidFill>
                  <a:schemeClr val="bg1"/>
                </a:solidFill>
                <a:latin typeface="Segoe UI Semilight" panose="020B0402040204020203" pitchFamily="34" charset="0"/>
                <a:cs typeface="Segoe UI Semilight" panose="020B0402040204020203" pitchFamily="34" charset="0"/>
              </a:defRPr>
            </a:lvl1pPr>
            <a:lvl2pPr>
              <a:defRPr sz="1800">
                <a:solidFill>
                  <a:schemeClr val="tx1">
                    <a:lumMod val="50000"/>
                    <a:lumOff val="50000"/>
                  </a:schemeClr>
                </a:solidFill>
                <a:latin typeface="Calibri" pitchFamily="34" charset="0"/>
              </a:defRPr>
            </a:lvl2pPr>
            <a:lvl3pPr>
              <a:defRPr sz="1800">
                <a:solidFill>
                  <a:schemeClr val="tx1">
                    <a:lumMod val="50000"/>
                    <a:lumOff val="50000"/>
                  </a:schemeClr>
                </a:solidFill>
                <a:latin typeface="Calibri" pitchFamily="34" charset="0"/>
              </a:defRPr>
            </a:lvl3pPr>
            <a:lvl4pPr>
              <a:defRPr sz="1800">
                <a:solidFill>
                  <a:schemeClr val="tx1">
                    <a:lumMod val="50000"/>
                    <a:lumOff val="50000"/>
                  </a:schemeClr>
                </a:solidFill>
                <a:latin typeface="Calibri" pitchFamily="34" charset="0"/>
              </a:defRPr>
            </a:lvl4pPr>
            <a:lvl5pPr>
              <a:defRPr sz="1800">
                <a:solidFill>
                  <a:schemeClr val="tx1">
                    <a:lumMod val="50000"/>
                    <a:lumOff val="50000"/>
                  </a:schemeClr>
                </a:solidFill>
                <a:latin typeface="Calibri" pitchFamily="34" charset="0"/>
              </a:defRPr>
            </a:lvl5pPr>
          </a:lstStyle>
          <a:p>
            <a:pPr lvl="0"/>
            <a:r>
              <a:rPr lang="fr-FR" dirty="0"/>
              <a:t>Ma liste en 2 colonnes</a:t>
            </a:r>
          </a:p>
        </p:txBody>
      </p:sp>
      <p:sp>
        <p:nvSpPr>
          <p:cNvPr id="11" name="Sous-titre 2"/>
          <p:cNvSpPr>
            <a:spLocks noGrp="1"/>
          </p:cNvSpPr>
          <p:nvPr>
            <p:ph type="subTitle" idx="1" hasCustomPrompt="1"/>
          </p:nvPr>
        </p:nvSpPr>
        <p:spPr>
          <a:xfrm>
            <a:off x="0" y="303498"/>
            <a:ext cx="9144000" cy="344574"/>
          </a:xfrm>
          <a:prstGeom prst="rect">
            <a:avLst/>
          </a:prstGeom>
        </p:spPr>
        <p:txBody>
          <a:bodyPr/>
          <a:lstStyle>
            <a:lvl1pPr marL="0" indent="0" algn="ctr">
              <a:buNone/>
              <a:defRPr sz="2800" b="0" baseline="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Titre de la diapo</a:t>
            </a:r>
          </a:p>
        </p:txBody>
      </p:sp>
      <p:sp>
        <p:nvSpPr>
          <p:cNvPr id="7" name="Espace réservé du contenu 5"/>
          <p:cNvSpPr>
            <a:spLocks noGrp="1"/>
          </p:cNvSpPr>
          <p:nvPr>
            <p:ph sz="quarter" idx="13" hasCustomPrompt="1"/>
          </p:nvPr>
        </p:nvSpPr>
        <p:spPr>
          <a:xfrm>
            <a:off x="4788024" y="1276349"/>
            <a:ext cx="3815655" cy="3383631"/>
          </a:xfrm>
          <a:prstGeom prst="rect">
            <a:avLst/>
          </a:prstGeom>
        </p:spPr>
        <p:txBody>
          <a:bodyPr/>
          <a:lstStyle>
            <a:lvl1pPr marL="228600" indent="-228600">
              <a:buFont typeface="MS PGothic" panose="020B0600070205080204" pitchFamily="34" charset="-128"/>
              <a:buChar char="◉"/>
              <a:defRPr sz="2000">
                <a:solidFill>
                  <a:schemeClr val="bg1"/>
                </a:solidFill>
                <a:latin typeface="Segoe UI Semilight" panose="020B0402040204020203" pitchFamily="34" charset="0"/>
                <a:cs typeface="Segoe UI Semilight" panose="020B0402040204020203" pitchFamily="34" charset="0"/>
              </a:defRPr>
            </a:lvl1pPr>
            <a:lvl2pPr>
              <a:defRPr sz="1800">
                <a:solidFill>
                  <a:schemeClr val="tx1">
                    <a:lumMod val="50000"/>
                    <a:lumOff val="50000"/>
                  </a:schemeClr>
                </a:solidFill>
                <a:latin typeface="Calibri" pitchFamily="34" charset="0"/>
              </a:defRPr>
            </a:lvl2pPr>
            <a:lvl3pPr>
              <a:defRPr sz="1800">
                <a:solidFill>
                  <a:schemeClr val="tx1">
                    <a:lumMod val="50000"/>
                    <a:lumOff val="50000"/>
                  </a:schemeClr>
                </a:solidFill>
                <a:latin typeface="Calibri" pitchFamily="34" charset="0"/>
              </a:defRPr>
            </a:lvl3pPr>
            <a:lvl4pPr>
              <a:defRPr sz="1800">
                <a:solidFill>
                  <a:schemeClr val="tx1">
                    <a:lumMod val="50000"/>
                    <a:lumOff val="50000"/>
                  </a:schemeClr>
                </a:solidFill>
                <a:latin typeface="Calibri" pitchFamily="34" charset="0"/>
              </a:defRPr>
            </a:lvl4pPr>
            <a:lvl5pPr>
              <a:defRPr sz="1800">
                <a:solidFill>
                  <a:schemeClr val="tx1">
                    <a:lumMod val="50000"/>
                    <a:lumOff val="50000"/>
                  </a:schemeClr>
                </a:solidFill>
                <a:latin typeface="Calibri" pitchFamily="34" charset="0"/>
              </a:defRPr>
            </a:lvl5pPr>
          </a:lstStyle>
          <a:p>
            <a:pPr lvl="0"/>
            <a:r>
              <a:rPr lang="fr-FR" dirty="0"/>
              <a:t>Ma liste en 2 colonnes</a:t>
            </a:r>
          </a:p>
        </p:txBody>
      </p:sp>
    </p:spTree>
    <p:extLst>
      <p:ext uri="{BB962C8B-B14F-4D97-AF65-F5344CB8AC3E}">
        <p14:creationId xmlns:p14="http://schemas.microsoft.com/office/powerpoint/2010/main" val="1523192467"/>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STE A PUCE">
    <p:spTree>
      <p:nvGrpSpPr>
        <p:cNvPr id="1" name=""/>
        <p:cNvGrpSpPr/>
        <p:nvPr/>
      </p:nvGrpSpPr>
      <p:grpSpPr>
        <a:xfrm>
          <a:off x="0" y="0"/>
          <a:ext cx="0" cy="0"/>
          <a:chOff x="0" y="0"/>
          <a:chExt cx="0" cy="0"/>
        </a:xfrm>
      </p:grpSpPr>
      <p:sp>
        <p:nvSpPr>
          <p:cNvPr id="6" name="Espace réservé du contenu 5"/>
          <p:cNvSpPr>
            <a:spLocks noGrp="1"/>
          </p:cNvSpPr>
          <p:nvPr>
            <p:ph sz="quarter" idx="12" hasCustomPrompt="1"/>
          </p:nvPr>
        </p:nvSpPr>
        <p:spPr>
          <a:xfrm>
            <a:off x="468315" y="1276350"/>
            <a:ext cx="8207375" cy="3383631"/>
          </a:xfrm>
          <a:prstGeom prst="rect">
            <a:avLst/>
          </a:prstGeom>
        </p:spPr>
        <p:txBody>
          <a:bodyPr/>
          <a:lstStyle>
            <a:lvl1pPr marL="228600" indent="-228600">
              <a:buFont typeface="MS Gothic" panose="020B0609070205080204" pitchFamily="49" charset="-128"/>
              <a:buChar char="◉"/>
              <a:defRPr sz="2000">
                <a:solidFill>
                  <a:schemeClr val="bg1"/>
                </a:solidFill>
                <a:latin typeface="Segoe UI Semilight" panose="020B0402040204020203" pitchFamily="34" charset="0"/>
                <a:cs typeface="Segoe UI Semilight" panose="020B0402040204020203" pitchFamily="34" charset="0"/>
              </a:defRPr>
            </a:lvl1pPr>
            <a:lvl2pPr>
              <a:defRPr sz="1800">
                <a:solidFill>
                  <a:schemeClr val="tx1">
                    <a:lumMod val="50000"/>
                    <a:lumOff val="50000"/>
                  </a:schemeClr>
                </a:solidFill>
                <a:latin typeface="Segoe UI Semilight" panose="020B0402040204020203" pitchFamily="34" charset="0"/>
                <a:cs typeface="Segoe UI Semilight" panose="020B0402040204020203" pitchFamily="34" charset="0"/>
              </a:defRPr>
            </a:lvl2pPr>
            <a:lvl3pPr>
              <a:defRPr sz="1800">
                <a:solidFill>
                  <a:schemeClr val="tx1">
                    <a:lumMod val="50000"/>
                    <a:lumOff val="50000"/>
                  </a:schemeClr>
                </a:solidFill>
                <a:latin typeface="Segoe UI Semilight" panose="020B0402040204020203" pitchFamily="34" charset="0"/>
                <a:cs typeface="Segoe UI Semilight" panose="020B0402040204020203" pitchFamily="34" charset="0"/>
              </a:defRPr>
            </a:lvl3pPr>
            <a:lvl4pPr>
              <a:defRPr sz="1800">
                <a:solidFill>
                  <a:schemeClr val="tx1">
                    <a:lumMod val="50000"/>
                    <a:lumOff val="50000"/>
                  </a:schemeClr>
                </a:solidFill>
                <a:latin typeface="Segoe UI Semilight" panose="020B0402040204020203" pitchFamily="34" charset="0"/>
                <a:cs typeface="Segoe UI Semilight" panose="020B0402040204020203" pitchFamily="34" charset="0"/>
              </a:defRPr>
            </a:lvl4pPr>
            <a:lvl5pPr>
              <a:defRPr sz="1800">
                <a:solidFill>
                  <a:schemeClr val="tx1">
                    <a:lumMod val="50000"/>
                    <a:lumOff val="50000"/>
                  </a:schemeClr>
                </a:solidFill>
                <a:latin typeface="Segoe UI Semilight" panose="020B0402040204020203" pitchFamily="34" charset="0"/>
                <a:cs typeface="Segoe UI Semilight" panose="020B0402040204020203" pitchFamily="34" charset="0"/>
              </a:defRPr>
            </a:lvl5pPr>
          </a:lstStyle>
          <a:p>
            <a:pPr lvl="0"/>
            <a:r>
              <a:rPr lang="fr-FR" dirty="0"/>
              <a:t>Liste à puce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Sous-titre 2"/>
          <p:cNvSpPr>
            <a:spLocks noGrp="1"/>
          </p:cNvSpPr>
          <p:nvPr>
            <p:ph type="subTitle" idx="1" hasCustomPrompt="1"/>
          </p:nvPr>
        </p:nvSpPr>
        <p:spPr>
          <a:xfrm>
            <a:off x="0" y="303498"/>
            <a:ext cx="9144000" cy="344574"/>
          </a:xfrm>
          <a:prstGeom prst="rect">
            <a:avLst/>
          </a:prstGeom>
        </p:spPr>
        <p:txBody>
          <a:bodyPr/>
          <a:lstStyle>
            <a:lvl1pPr marL="0" indent="0" algn="ctr">
              <a:buNone/>
              <a:defRPr sz="2800" b="0" baseline="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Titre de la diapo</a:t>
            </a:r>
          </a:p>
        </p:txBody>
      </p:sp>
    </p:spTree>
    <p:extLst>
      <p:ext uri="{BB962C8B-B14F-4D97-AF65-F5344CB8AC3E}">
        <p14:creationId xmlns:p14="http://schemas.microsoft.com/office/powerpoint/2010/main" val="3699224995"/>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c">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 y="0"/>
            <a:ext cx="9141969" cy="5143500"/>
          </a:xfrm>
          <a:prstGeom prst="rect">
            <a:avLst/>
          </a:prstGeom>
        </p:spPr>
      </p:pic>
    </p:spTree>
    <p:extLst>
      <p:ext uri="{BB962C8B-B14F-4D97-AF65-F5344CB8AC3E}">
        <p14:creationId xmlns:p14="http://schemas.microsoft.com/office/powerpoint/2010/main" val="1034238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ir">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 y="0"/>
            <a:ext cx="9141968" cy="5143500"/>
          </a:xfrm>
          <a:prstGeom prst="rect">
            <a:avLst/>
          </a:prstGeom>
        </p:spPr>
      </p:pic>
    </p:spTree>
    <p:extLst>
      <p:ext uri="{BB962C8B-B14F-4D97-AF65-F5344CB8AC3E}">
        <p14:creationId xmlns:p14="http://schemas.microsoft.com/office/powerpoint/2010/main" val="119072996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Jaun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 y="0"/>
            <a:ext cx="9141968" cy="5143500"/>
          </a:xfrm>
          <a:prstGeom prst="rect">
            <a:avLst/>
          </a:prstGeom>
        </p:spPr>
      </p:pic>
    </p:spTree>
    <p:extLst>
      <p:ext uri="{BB962C8B-B14F-4D97-AF65-F5344CB8AC3E}">
        <p14:creationId xmlns:p14="http://schemas.microsoft.com/office/powerpoint/2010/main" val="128310274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is">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 y="0"/>
            <a:ext cx="9141968" cy="5143500"/>
          </a:xfrm>
          <a:prstGeom prst="rect">
            <a:avLst/>
          </a:prstGeom>
        </p:spPr>
      </p:pic>
    </p:spTree>
    <p:extLst>
      <p:ext uri="{BB962C8B-B14F-4D97-AF65-F5344CB8AC3E}">
        <p14:creationId xmlns:p14="http://schemas.microsoft.com/office/powerpoint/2010/main" val="261487491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CALAIRE">
    <p:spTree>
      <p:nvGrpSpPr>
        <p:cNvPr id="1" name=""/>
        <p:cNvGrpSpPr/>
        <p:nvPr/>
      </p:nvGrpSpPr>
      <p:grpSpPr>
        <a:xfrm>
          <a:off x="0" y="0"/>
          <a:ext cx="0" cy="0"/>
          <a:chOff x="0" y="0"/>
          <a:chExt cx="0" cy="0"/>
        </a:xfrm>
      </p:grpSpPr>
      <p:sp>
        <p:nvSpPr>
          <p:cNvPr id="4" name="Sous-titre 2"/>
          <p:cNvSpPr>
            <a:spLocks noGrp="1"/>
          </p:cNvSpPr>
          <p:nvPr>
            <p:ph type="subTitle" idx="1" hasCustomPrompt="1"/>
          </p:nvPr>
        </p:nvSpPr>
        <p:spPr>
          <a:xfrm>
            <a:off x="827584" y="987574"/>
            <a:ext cx="7560840" cy="3600400"/>
          </a:xfrm>
          <a:prstGeom prst="rect">
            <a:avLst/>
          </a:prstGeom>
        </p:spPr>
        <p:txBody>
          <a:bodyPr anchor="ctr"/>
          <a:lstStyle>
            <a:lvl1pPr marL="0" indent="0" algn="ctr">
              <a:buNone/>
              <a:defRPr baseline="0">
                <a:solidFill>
                  <a:schemeClr val="tx1"/>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Intercalaire</a:t>
            </a:r>
          </a:p>
        </p:txBody>
      </p:sp>
    </p:spTree>
    <p:extLst>
      <p:ext uri="{BB962C8B-B14F-4D97-AF65-F5344CB8AC3E}">
        <p14:creationId xmlns:p14="http://schemas.microsoft.com/office/powerpoint/2010/main" val="1514737248"/>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CALAIRE - Fond Gris">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 y="0"/>
            <a:ext cx="9141968" cy="5143500"/>
          </a:xfrm>
          <a:prstGeom prst="rect">
            <a:avLst/>
          </a:prstGeom>
        </p:spPr>
      </p:pic>
      <p:sp>
        <p:nvSpPr>
          <p:cNvPr id="3" name="Sous-titre 2"/>
          <p:cNvSpPr>
            <a:spLocks noGrp="1"/>
          </p:cNvSpPr>
          <p:nvPr>
            <p:ph type="subTitle" idx="1" hasCustomPrompt="1"/>
          </p:nvPr>
        </p:nvSpPr>
        <p:spPr>
          <a:xfrm>
            <a:off x="827584" y="987574"/>
            <a:ext cx="7560840" cy="3600400"/>
          </a:xfrm>
          <a:prstGeom prst="rect">
            <a:avLst/>
          </a:prstGeom>
        </p:spPr>
        <p:txBody>
          <a:bodyPr anchor="ctr"/>
          <a:lstStyle>
            <a:lvl1pPr marL="0" indent="0" algn="ctr">
              <a:buNone/>
              <a:defRPr baseline="0">
                <a:solidFill>
                  <a:schemeClr val="tx1"/>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Intercalaire</a:t>
            </a:r>
          </a:p>
        </p:txBody>
      </p:sp>
    </p:spTree>
    <p:extLst>
      <p:ext uri="{BB962C8B-B14F-4D97-AF65-F5344CB8AC3E}">
        <p14:creationId xmlns:p14="http://schemas.microsoft.com/office/powerpoint/2010/main" val="552219310"/>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CALAIRE - Fond Jaun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 y="0"/>
            <a:ext cx="9141968" cy="5143500"/>
          </a:xfrm>
          <a:prstGeom prst="rect">
            <a:avLst/>
          </a:prstGeom>
        </p:spPr>
      </p:pic>
      <p:sp>
        <p:nvSpPr>
          <p:cNvPr id="3" name="Sous-titre 2"/>
          <p:cNvSpPr>
            <a:spLocks noGrp="1"/>
          </p:cNvSpPr>
          <p:nvPr>
            <p:ph type="subTitle" idx="1" hasCustomPrompt="1"/>
          </p:nvPr>
        </p:nvSpPr>
        <p:spPr>
          <a:xfrm>
            <a:off x="827584" y="987574"/>
            <a:ext cx="7560840" cy="3600400"/>
          </a:xfrm>
          <a:prstGeom prst="rect">
            <a:avLst/>
          </a:prstGeom>
        </p:spPr>
        <p:txBody>
          <a:bodyPr anchor="ctr"/>
          <a:lstStyle>
            <a:lvl1pPr marL="0" indent="0" algn="ctr">
              <a:buNone/>
              <a:defRPr baseline="0">
                <a:solidFill>
                  <a:schemeClr val="tx1"/>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Intercalaire</a:t>
            </a:r>
          </a:p>
        </p:txBody>
      </p:sp>
    </p:spTree>
    <p:extLst>
      <p:ext uri="{BB962C8B-B14F-4D97-AF65-F5344CB8AC3E}">
        <p14:creationId xmlns:p14="http://schemas.microsoft.com/office/powerpoint/2010/main" val="2397640389"/>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CHEMA OU TEXTE">
    <p:spTree>
      <p:nvGrpSpPr>
        <p:cNvPr id="1" name=""/>
        <p:cNvGrpSpPr/>
        <p:nvPr/>
      </p:nvGrpSpPr>
      <p:grpSpPr>
        <a:xfrm>
          <a:off x="0" y="0"/>
          <a:ext cx="0" cy="0"/>
          <a:chOff x="0" y="0"/>
          <a:chExt cx="0" cy="0"/>
        </a:xfrm>
      </p:grpSpPr>
      <p:sp>
        <p:nvSpPr>
          <p:cNvPr id="6" name="Espace réservé du contenu 5"/>
          <p:cNvSpPr>
            <a:spLocks noGrp="1"/>
          </p:cNvSpPr>
          <p:nvPr>
            <p:ph sz="quarter" idx="12" hasCustomPrompt="1"/>
          </p:nvPr>
        </p:nvSpPr>
        <p:spPr>
          <a:xfrm>
            <a:off x="468315" y="1276350"/>
            <a:ext cx="8207375" cy="3383631"/>
          </a:xfrm>
          <a:prstGeom prst="rect">
            <a:avLst/>
          </a:prstGeom>
          <a:noFill/>
        </p:spPr>
        <p:txBody>
          <a:bodyPr/>
          <a:lstStyle>
            <a:lvl1pPr>
              <a:buFont typeface="Arial" pitchFamily="34" charset="0"/>
              <a:buNone/>
              <a:defRPr sz="2000" baseline="0">
                <a:solidFill>
                  <a:schemeClr val="tx1"/>
                </a:solidFill>
                <a:latin typeface="Segoe UI Light" panose="020B0502040204020203" pitchFamily="34" charset="0"/>
                <a:cs typeface="Segoe UI Light" panose="020B0502040204020203" pitchFamily="34" charset="0"/>
              </a:defRPr>
            </a:lvl1pPr>
            <a:lvl2pPr>
              <a:defRPr sz="1800">
                <a:solidFill>
                  <a:schemeClr val="tx1">
                    <a:lumMod val="50000"/>
                    <a:lumOff val="50000"/>
                  </a:schemeClr>
                </a:solidFill>
                <a:latin typeface="Calibri" pitchFamily="34" charset="0"/>
              </a:defRPr>
            </a:lvl2pPr>
            <a:lvl3pPr>
              <a:defRPr sz="1800">
                <a:solidFill>
                  <a:schemeClr val="tx1">
                    <a:lumMod val="50000"/>
                    <a:lumOff val="50000"/>
                  </a:schemeClr>
                </a:solidFill>
                <a:latin typeface="Calibri" pitchFamily="34" charset="0"/>
              </a:defRPr>
            </a:lvl3pPr>
            <a:lvl4pPr>
              <a:defRPr sz="1800">
                <a:solidFill>
                  <a:schemeClr val="tx1">
                    <a:lumMod val="50000"/>
                    <a:lumOff val="50000"/>
                  </a:schemeClr>
                </a:solidFill>
                <a:latin typeface="Calibri" pitchFamily="34" charset="0"/>
              </a:defRPr>
            </a:lvl4pPr>
            <a:lvl5pPr>
              <a:defRPr sz="1800">
                <a:solidFill>
                  <a:schemeClr val="tx1">
                    <a:lumMod val="50000"/>
                    <a:lumOff val="50000"/>
                  </a:schemeClr>
                </a:solidFill>
                <a:latin typeface="Calibri" pitchFamily="34" charset="0"/>
              </a:defRPr>
            </a:lvl5pPr>
          </a:lstStyle>
          <a:p>
            <a:pPr lvl="0"/>
            <a:r>
              <a:rPr lang="fr-FR" dirty="0"/>
              <a:t>Texte libre et/ou un schéma/illustration</a:t>
            </a:r>
          </a:p>
        </p:txBody>
      </p:sp>
      <p:sp>
        <p:nvSpPr>
          <p:cNvPr id="13" name="Sous-titre 2"/>
          <p:cNvSpPr>
            <a:spLocks noGrp="1"/>
          </p:cNvSpPr>
          <p:nvPr>
            <p:ph type="subTitle" idx="1" hasCustomPrompt="1"/>
          </p:nvPr>
        </p:nvSpPr>
        <p:spPr>
          <a:xfrm>
            <a:off x="0" y="303498"/>
            <a:ext cx="9144000" cy="344574"/>
          </a:xfrm>
          <a:prstGeom prst="rect">
            <a:avLst/>
          </a:prstGeom>
        </p:spPr>
        <p:txBody>
          <a:bodyPr/>
          <a:lstStyle>
            <a:lvl1pPr marL="0" indent="0" algn="ctr">
              <a:buNone/>
              <a:defRPr sz="2800" b="0" baseline="0">
                <a:solidFill>
                  <a:schemeClr val="tx1"/>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Titre de la diapo</a:t>
            </a:r>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E 2 COLONNES">
    <p:spTree>
      <p:nvGrpSpPr>
        <p:cNvPr id="1" name=""/>
        <p:cNvGrpSpPr/>
        <p:nvPr/>
      </p:nvGrpSpPr>
      <p:grpSpPr>
        <a:xfrm>
          <a:off x="0" y="0"/>
          <a:ext cx="0" cy="0"/>
          <a:chOff x="0" y="0"/>
          <a:chExt cx="0" cy="0"/>
        </a:xfrm>
      </p:grpSpPr>
      <p:sp>
        <p:nvSpPr>
          <p:cNvPr id="6" name="Espace réservé du contenu 5"/>
          <p:cNvSpPr>
            <a:spLocks noGrp="1"/>
          </p:cNvSpPr>
          <p:nvPr>
            <p:ph sz="quarter" idx="12" hasCustomPrompt="1"/>
          </p:nvPr>
        </p:nvSpPr>
        <p:spPr>
          <a:xfrm>
            <a:off x="468315" y="1276350"/>
            <a:ext cx="3815655" cy="3383631"/>
          </a:xfrm>
          <a:prstGeom prst="rect">
            <a:avLst/>
          </a:prstGeom>
        </p:spPr>
        <p:txBody>
          <a:bodyPr/>
          <a:lstStyle>
            <a:lvl1pPr marL="342900" indent="-342900">
              <a:buFont typeface="MS PGothic" panose="020B0600070205080204" pitchFamily="34" charset="-128"/>
              <a:buChar char="◉"/>
              <a:defRPr sz="2000" b="0">
                <a:solidFill>
                  <a:schemeClr val="tx1"/>
                </a:solidFill>
                <a:latin typeface="Segoe UI Semilight" panose="020B0402040204020203" pitchFamily="34" charset="0"/>
                <a:cs typeface="Segoe UI Semilight" panose="020B0402040204020203" pitchFamily="34" charset="0"/>
              </a:defRPr>
            </a:lvl1pPr>
            <a:lvl2pPr>
              <a:defRPr sz="1800">
                <a:solidFill>
                  <a:schemeClr val="tx1">
                    <a:lumMod val="50000"/>
                    <a:lumOff val="50000"/>
                  </a:schemeClr>
                </a:solidFill>
                <a:latin typeface="Calibri" pitchFamily="34" charset="0"/>
              </a:defRPr>
            </a:lvl2pPr>
            <a:lvl3pPr>
              <a:defRPr sz="1800">
                <a:solidFill>
                  <a:schemeClr val="tx1">
                    <a:lumMod val="50000"/>
                    <a:lumOff val="50000"/>
                  </a:schemeClr>
                </a:solidFill>
                <a:latin typeface="Calibri" pitchFamily="34" charset="0"/>
              </a:defRPr>
            </a:lvl3pPr>
            <a:lvl4pPr>
              <a:defRPr sz="1800">
                <a:solidFill>
                  <a:schemeClr val="tx1">
                    <a:lumMod val="50000"/>
                    <a:lumOff val="50000"/>
                  </a:schemeClr>
                </a:solidFill>
                <a:latin typeface="Calibri" pitchFamily="34" charset="0"/>
              </a:defRPr>
            </a:lvl4pPr>
            <a:lvl5pPr>
              <a:defRPr sz="1800">
                <a:solidFill>
                  <a:schemeClr val="tx1">
                    <a:lumMod val="50000"/>
                    <a:lumOff val="50000"/>
                  </a:schemeClr>
                </a:solidFill>
                <a:latin typeface="Calibri" pitchFamily="34" charset="0"/>
              </a:defRPr>
            </a:lvl5pPr>
          </a:lstStyle>
          <a:p>
            <a:pPr lvl="0"/>
            <a:r>
              <a:rPr lang="fr-FR" dirty="0"/>
              <a:t>Ma liste en 2 colonnes</a:t>
            </a:r>
          </a:p>
        </p:txBody>
      </p:sp>
      <p:sp>
        <p:nvSpPr>
          <p:cNvPr id="11" name="Sous-titre 2"/>
          <p:cNvSpPr>
            <a:spLocks noGrp="1"/>
          </p:cNvSpPr>
          <p:nvPr>
            <p:ph type="subTitle" idx="1" hasCustomPrompt="1"/>
          </p:nvPr>
        </p:nvSpPr>
        <p:spPr>
          <a:xfrm>
            <a:off x="0" y="303498"/>
            <a:ext cx="9144000" cy="344574"/>
          </a:xfrm>
          <a:prstGeom prst="rect">
            <a:avLst/>
          </a:prstGeom>
        </p:spPr>
        <p:txBody>
          <a:bodyPr/>
          <a:lstStyle>
            <a:lvl1pPr marL="0" indent="0" algn="ctr">
              <a:buNone/>
              <a:defRPr sz="2800" b="0" baseline="0">
                <a:solidFill>
                  <a:schemeClr val="tx1"/>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Titre de la diapo</a:t>
            </a:r>
          </a:p>
        </p:txBody>
      </p:sp>
      <p:sp>
        <p:nvSpPr>
          <p:cNvPr id="7" name="Espace réservé du contenu 5"/>
          <p:cNvSpPr>
            <a:spLocks noGrp="1"/>
          </p:cNvSpPr>
          <p:nvPr>
            <p:ph sz="quarter" idx="13" hasCustomPrompt="1"/>
          </p:nvPr>
        </p:nvSpPr>
        <p:spPr>
          <a:xfrm>
            <a:off x="4788024" y="1276349"/>
            <a:ext cx="3815655" cy="3383631"/>
          </a:xfrm>
          <a:prstGeom prst="rect">
            <a:avLst/>
          </a:prstGeom>
        </p:spPr>
        <p:txBody>
          <a:bodyPr/>
          <a:lstStyle>
            <a:lvl1pPr marL="342900" indent="-342900">
              <a:buFont typeface="MS PGothic" panose="020B0600070205080204" pitchFamily="34" charset="-128"/>
              <a:buChar char="◉"/>
              <a:defRPr sz="2000">
                <a:solidFill>
                  <a:schemeClr val="tx1"/>
                </a:solidFill>
                <a:latin typeface="Segoe UI Semilight" panose="020B0402040204020203" pitchFamily="34" charset="0"/>
                <a:cs typeface="Segoe UI Semilight" panose="020B0402040204020203" pitchFamily="34" charset="0"/>
              </a:defRPr>
            </a:lvl1pPr>
            <a:lvl2pPr>
              <a:defRPr sz="1800">
                <a:solidFill>
                  <a:schemeClr val="tx1">
                    <a:lumMod val="50000"/>
                    <a:lumOff val="50000"/>
                  </a:schemeClr>
                </a:solidFill>
                <a:latin typeface="Calibri" pitchFamily="34" charset="0"/>
              </a:defRPr>
            </a:lvl2pPr>
            <a:lvl3pPr>
              <a:defRPr sz="1800">
                <a:solidFill>
                  <a:schemeClr val="tx1">
                    <a:lumMod val="50000"/>
                    <a:lumOff val="50000"/>
                  </a:schemeClr>
                </a:solidFill>
                <a:latin typeface="Calibri" pitchFamily="34" charset="0"/>
              </a:defRPr>
            </a:lvl3pPr>
            <a:lvl4pPr>
              <a:defRPr sz="1800">
                <a:solidFill>
                  <a:schemeClr val="tx1">
                    <a:lumMod val="50000"/>
                    <a:lumOff val="50000"/>
                  </a:schemeClr>
                </a:solidFill>
                <a:latin typeface="Calibri" pitchFamily="34" charset="0"/>
              </a:defRPr>
            </a:lvl4pPr>
            <a:lvl5pPr>
              <a:defRPr sz="1800">
                <a:solidFill>
                  <a:schemeClr val="tx1">
                    <a:lumMod val="50000"/>
                    <a:lumOff val="50000"/>
                  </a:schemeClr>
                </a:solidFill>
                <a:latin typeface="Calibri" pitchFamily="34" charset="0"/>
              </a:defRPr>
            </a:lvl5pPr>
          </a:lstStyle>
          <a:p>
            <a:pPr lvl="0"/>
            <a:r>
              <a:rPr lang="fr-FR" dirty="0"/>
              <a:t>Ma liste en 2 colonnes</a:t>
            </a:r>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STE A PUCE">
    <p:spTree>
      <p:nvGrpSpPr>
        <p:cNvPr id="1" name=""/>
        <p:cNvGrpSpPr/>
        <p:nvPr/>
      </p:nvGrpSpPr>
      <p:grpSpPr>
        <a:xfrm>
          <a:off x="0" y="0"/>
          <a:ext cx="0" cy="0"/>
          <a:chOff x="0" y="0"/>
          <a:chExt cx="0" cy="0"/>
        </a:xfrm>
      </p:grpSpPr>
      <p:sp>
        <p:nvSpPr>
          <p:cNvPr id="6" name="Espace réservé du contenu 5"/>
          <p:cNvSpPr>
            <a:spLocks noGrp="1"/>
          </p:cNvSpPr>
          <p:nvPr>
            <p:ph sz="quarter" idx="12" hasCustomPrompt="1"/>
          </p:nvPr>
        </p:nvSpPr>
        <p:spPr>
          <a:xfrm>
            <a:off x="468315" y="1276350"/>
            <a:ext cx="8207375" cy="3383631"/>
          </a:xfrm>
          <a:prstGeom prst="rect">
            <a:avLst/>
          </a:prstGeom>
        </p:spPr>
        <p:txBody>
          <a:bodyPr/>
          <a:lstStyle>
            <a:lvl1pPr marL="342900" indent="-342900">
              <a:buFont typeface="MS PGothic" panose="020B0600070205080204" pitchFamily="34" charset="-128"/>
              <a:buChar char="◉"/>
              <a:defRPr sz="2000">
                <a:solidFill>
                  <a:schemeClr val="tx1"/>
                </a:solidFill>
                <a:latin typeface="Segoe UI Semilight" panose="020B0402040204020203" pitchFamily="34" charset="0"/>
                <a:cs typeface="Segoe UI Semilight" panose="020B0402040204020203" pitchFamily="34" charset="0"/>
              </a:defRPr>
            </a:lvl1pPr>
            <a:lvl2pPr>
              <a:defRPr sz="1800">
                <a:solidFill>
                  <a:schemeClr val="tx1">
                    <a:lumMod val="50000"/>
                    <a:lumOff val="50000"/>
                  </a:schemeClr>
                </a:solidFill>
                <a:latin typeface="Segoe UI Semilight" panose="020B0402040204020203" pitchFamily="34" charset="0"/>
                <a:cs typeface="Segoe UI Semilight" panose="020B0402040204020203" pitchFamily="34" charset="0"/>
              </a:defRPr>
            </a:lvl2pPr>
            <a:lvl3pPr>
              <a:defRPr sz="1800">
                <a:solidFill>
                  <a:schemeClr val="tx1">
                    <a:lumMod val="50000"/>
                    <a:lumOff val="50000"/>
                  </a:schemeClr>
                </a:solidFill>
                <a:latin typeface="Segoe UI Semilight" panose="020B0402040204020203" pitchFamily="34" charset="0"/>
                <a:cs typeface="Segoe UI Semilight" panose="020B0402040204020203" pitchFamily="34" charset="0"/>
              </a:defRPr>
            </a:lvl3pPr>
            <a:lvl4pPr>
              <a:defRPr sz="1800">
                <a:solidFill>
                  <a:schemeClr val="tx1">
                    <a:lumMod val="50000"/>
                    <a:lumOff val="50000"/>
                  </a:schemeClr>
                </a:solidFill>
                <a:latin typeface="Segoe UI Semilight" panose="020B0402040204020203" pitchFamily="34" charset="0"/>
                <a:cs typeface="Segoe UI Semilight" panose="020B0402040204020203" pitchFamily="34" charset="0"/>
              </a:defRPr>
            </a:lvl4pPr>
            <a:lvl5pPr>
              <a:defRPr sz="1800">
                <a:solidFill>
                  <a:schemeClr val="tx1">
                    <a:lumMod val="50000"/>
                    <a:lumOff val="50000"/>
                  </a:schemeClr>
                </a:solidFill>
                <a:latin typeface="Segoe UI Semilight" panose="020B0402040204020203" pitchFamily="34" charset="0"/>
                <a:cs typeface="Segoe UI Semilight" panose="020B0402040204020203" pitchFamily="34" charset="0"/>
              </a:defRPr>
            </a:lvl5pPr>
          </a:lstStyle>
          <a:p>
            <a:pPr lvl="0"/>
            <a:r>
              <a:rPr lang="fr-FR" dirty="0"/>
              <a:t>Liste à puce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Sous-titre 2"/>
          <p:cNvSpPr>
            <a:spLocks noGrp="1"/>
          </p:cNvSpPr>
          <p:nvPr>
            <p:ph type="subTitle" idx="1" hasCustomPrompt="1"/>
          </p:nvPr>
        </p:nvSpPr>
        <p:spPr>
          <a:xfrm>
            <a:off x="0" y="303498"/>
            <a:ext cx="9144000" cy="344574"/>
          </a:xfrm>
          <a:prstGeom prst="rect">
            <a:avLst/>
          </a:prstGeom>
        </p:spPr>
        <p:txBody>
          <a:bodyPr/>
          <a:lstStyle>
            <a:lvl1pPr marL="0" indent="0" algn="ctr">
              <a:buNone/>
              <a:defRPr sz="2800" b="0" baseline="0">
                <a:solidFill>
                  <a:schemeClr val="tx1"/>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Titre de la diapo</a:t>
            </a:r>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R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 y="0"/>
            <a:ext cx="9141969" cy="5143500"/>
          </a:xfrm>
          <a:prstGeom prst="rect">
            <a:avLst/>
          </a:prstGeom>
        </p:spPr>
      </p:pic>
      <p:sp>
        <p:nvSpPr>
          <p:cNvPr id="2" name="Titre 1"/>
          <p:cNvSpPr>
            <a:spLocks noGrp="1"/>
          </p:cNvSpPr>
          <p:nvPr>
            <p:ph type="ctrTitle" hasCustomPrompt="1"/>
          </p:nvPr>
        </p:nvSpPr>
        <p:spPr>
          <a:xfrm>
            <a:off x="827584" y="3557465"/>
            <a:ext cx="7560840" cy="958501"/>
          </a:xfrm>
          <a:prstGeom prst="rect">
            <a:avLst/>
          </a:prstGeom>
        </p:spPr>
        <p:txBody>
          <a:bodyPr anchor="b"/>
          <a:lstStyle>
            <a:lvl1pPr algn="l">
              <a:defRPr sz="2800" b="1" i="0" cap="none" baseline="0">
                <a:solidFill>
                  <a:schemeClr val="bg1"/>
                </a:solidFill>
                <a:latin typeface="Segoe UI Semibold" panose="020B0702040204020203" pitchFamily="34" charset="0"/>
                <a:cs typeface="Segoe UI Semibold" panose="020B0702040204020203" pitchFamily="34" charset="0"/>
              </a:defRPr>
            </a:lvl1pPr>
          </a:lstStyle>
          <a:p>
            <a:r>
              <a:rPr lang="fr-FR" dirty="0"/>
              <a:t>Titre de la conférence</a:t>
            </a:r>
          </a:p>
        </p:txBody>
      </p:sp>
      <p:sp>
        <p:nvSpPr>
          <p:cNvPr id="3" name="Sous-titre 2"/>
          <p:cNvSpPr>
            <a:spLocks noGrp="1"/>
          </p:cNvSpPr>
          <p:nvPr>
            <p:ph type="subTitle" idx="1" hasCustomPrompt="1"/>
          </p:nvPr>
        </p:nvSpPr>
        <p:spPr>
          <a:xfrm>
            <a:off x="827584" y="4587974"/>
            <a:ext cx="7560840" cy="576064"/>
          </a:xfrm>
          <a:prstGeom prst="rect">
            <a:avLst/>
          </a:prstGeom>
        </p:spPr>
        <p:txBody>
          <a:bodyPr/>
          <a:lstStyle>
            <a:lvl1pPr marL="0" indent="0" algn="l">
              <a:buNone/>
              <a:defRPr sz="2000" cap="small" baseline="0">
                <a:solidFill>
                  <a:schemeClr val="tx1">
                    <a:lumMod val="50000"/>
                    <a:lumOff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p:txBody>
      </p:sp>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7727" y="423702"/>
            <a:ext cx="5305963" cy="2016224"/>
          </a:xfrm>
          <a:prstGeom prst="rect">
            <a:avLst/>
          </a:prstGeom>
          <a:solidFill>
            <a:schemeClr val="tx1"/>
          </a:solidFill>
        </p:spPr>
      </p:pic>
    </p:spTree>
    <p:extLst>
      <p:ext uri="{BB962C8B-B14F-4D97-AF65-F5344CB8AC3E}">
        <p14:creationId xmlns:p14="http://schemas.microsoft.com/office/powerpoint/2010/main" val="3450283854"/>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CALAIRE">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827584" y="987574"/>
            <a:ext cx="7560840" cy="3600400"/>
          </a:xfrm>
          <a:prstGeom prst="rect">
            <a:avLst/>
          </a:prstGeom>
        </p:spPr>
        <p:txBody>
          <a:bodyPr anchor="ctr"/>
          <a:lstStyle>
            <a:lvl1pPr marL="0" indent="0" algn="ctr">
              <a:buNone/>
              <a:defRPr baseline="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Intercalaire</a:t>
            </a:r>
          </a:p>
        </p:txBody>
      </p:sp>
    </p:spTree>
    <p:extLst>
      <p:ext uri="{BB962C8B-B14F-4D97-AF65-F5344CB8AC3E}">
        <p14:creationId xmlns:p14="http://schemas.microsoft.com/office/powerpoint/2010/main" val="2109941667"/>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15" y="0"/>
            <a:ext cx="9141969" cy="51435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84" r:id="rId2"/>
    <p:sldLayoutId id="2147483682" r:id="rId3"/>
    <p:sldLayoutId id="2147483683" r:id="rId4"/>
    <p:sldLayoutId id="2147483674" r:id="rId5"/>
    <p:sldLayoutId id="2147483675" r:id="rId6"/>
    <p:sldLayoutId id="2147483662" r:id="rId7"/>
  </p:sldLayoutIdLst>
  <p:transition spd="slow">
    <p:wipe dir="r"/>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32" y="-994"/>
            <a:ext cx="9141968" cy="5143500"/>
          </a:xfrm>
          <a:prstGeom prst="rect">
            <a:avLst/>
          </a:prstGeom>
        </p:spPr>
      </p:pic>
      <p:pic>
        <p:nvPicPr>
          <p:cNvPr id="4" name="Image 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0294" y="167547"/>
            <a:ext cx="1469378" cy="558352"/>
          </a:xfrm>
          <a:prstGeom prst="rect">
            <a:avLst/>
          </a:prstGeom>
          <a:solidFill>
            <a:schemeClr val="tx1"/>
          </a:solidFill>
        </p:spPr>
      </p:pic>
    </p:spTree>
    <p:extLst>
      <p:ext uri="{BB962C8B-B14F-4D97-AF65-F5344CB8AC3E}">
        <p14:creationId xmlns:p14="http://schemas.microsoft.com/office/powerpoint/2010/main" val="319774797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0569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ideo" Target="https://www.youtube.com/embed/J54dotTt7k0"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5.gi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Initiation à la réalité virtuelle</a:t>
            </a:r>
          </a:p>
        </p:txBody>
      </p:sp>
      <p:sp>
        <p:nvSpPr>
          <p:cNvPr id="3" name="Sous-titre 2"/>
          <p:cNvSpPr>
            <a:spLocks noGrp="1"/>
          </p:cNvSpPr>
          <p:nvPr>
            <p:ph type="subTitle" idx="1"/>
          </p:nvPr>
        </p:nvSpPr>
        <p:spPr/>
        <p:txBody>
          <a:bodyPr/>
          <a:lstStyle/>
          <a:p>
            <a:r>
              <a:rPr lang="fr-FR" dirty="0"/>
              <a:t>THIERY Kévin, ALGIS Benjamin, RABOUTEAU Chloé</a:t>
            </a:r>
          </a:p>
        </p:txBody>
      </p:sp>
    </p:spTree>
    <p:extLst>
      <p:ext uri="{BB962C8B-B14F-4D97-AF65-F5344CB8AC3E}">
        <p14:creationId xmlns:p14="http://schemas.microsoft.com/office/powerpoint/2010/main" val="2756918923"/>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ous-titre 13"/>
          <p:cNvSpPr>
            <a:spLocks noGrp="1"/>
          </p:cNvSpPr>
          <p:nvPr>
            <p:ph type="subTitle" idx="1"/>
          </p:nvPr>
        </p:nvSpPr>
        <p:spPr/>
        <p:txBody>
          <a:bodyPr/>
          <a:lstStyle/>
          <a:p>
            <a:r>
              <a:rPr lang="fr-FR" dirty="0"/>
              <a:t>Les deux plus connu</a:t>
            </a:r>
          </a:p>
        </p:txBody>
      </p:sp>
      <p:pic>
        <p:nvPicPr>
          <p:cNvPr id="5122" name="Picture 2" descr="Best VR headsets 2017: HTC Vive, Oculus, PlayStation VR compared">
            <a:extLst>
              <a:ext uri="{FF2B5EF4-FFF2-40B4-BE49-F238E27FC236}">
                <a16:creationId xmlns:a16="http://schemas.microsoft.com/office/drawing/2014/main" id="{F5E9E8F1-3D4D-4F0E-9268-1DA1CC24E724}"/>
              </a:ext>
            </a:extLst>
          </p:cNvPr>
          <p:cNvPicPr>
            <a:picLocks noGrp="1" noChangeAspect="1" noChangeArrowheads="1"/>
          </p:cNvPicPr>
          <p:nvPr>
            <p:ph sz="quarter" idx="12"/>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059582"/>
            <a:ext cx="3455615" cy="19415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sque de rÃ©alitÃ© virtuelle HTC Vive">
            <a:extLst>
              <a:ext uri="{FF2B5EF4-FFF2-40B4-BE49-F238E27FC236}">
                <a16:creationId xmlns:a16="http://schemas.microsoft.com/office/drawing/2014/main" id="{C9B5E83E-AA28-4F62-B099-D4A9A51AE524}"/>
              </a:ext>
            </a:extLst>
          </p:cNvPr>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054249"/>
            <a:ext cx="2460997" cy="199706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EB11D24-8555-42B7-8CDD-64F9823A52D4}"/>
              </a:ext>
            </a:extLst>
          </p:cNvPr>
          <p:cNvSpPr txBox="1"/>
          <p:nvPr/>
        </p:nvSpPr>
        <p:spPr>
          <a:xfrm>
            <a:off x="539750" y="3206755"/>
            <a:ext cx="1657826" cy="1754326"/>
          </a:xfrm>
          <a:prstGeom prst="rect">
            <a:avLst/>
          </a:prstGeom>
          <a:noFill/>
        </p:spPr>
        <p:txBody>
          <a:bodyPr wrap="none" rtlCol="0">
            <a:spAutoFit/>
          </a:bodyPr>
          <a:lstStyle/>
          <a:p>
            <a:r>
              <a:rPr lang="fr-FR" dirty="0"/>
              <a:t>+ :</a:t>
            </a:r>
          </a:p>
          <a:p>
            <a:r>
              <a:rPr lang="fr-FR" dirty="0" err="1"/>
              <a:t>Controler</a:t>
            </a:r>
            <a:endParaRPr lang="fr-FR" dirty="0"/>
          </a:p>
          <a:p>
            <a:r>
              <a:rPr lang="fr-FR" dirty="0"/>
              <a:t>Le prix</a:t>
            </a:r>
          </a:p>
          <a:p>
            <a:pPr marL="285750" indent="-285750">
              <a:buFontTx/>
              <a:buChar char="-"/>
            </a:pPr>
            <a:r>
              <a:rPr lang="fr-FR" dirty="0"/>
              <a:t>:</a:t>
            </a:r>
          </a:p>
          <a:p>
            <a:r>
              <a:rPr lang="fr-FR" dirty="0" err="1"/>
              <a:t>Tracking</a:t>
            </a:r>
            <a:r>
              <a:rPr lang="fr-FR" dirty="0"/>
              <a:t> 180°</a:t>
            </a:r>
          </a:p>
          <a:p>
            <a:r>
              <a:rPr lang="fr-FR" dirty="0"/>
              <a:t>3 port usb3</a:t>
            </a:r>
          </a:p>
        </p:txBody>
      </p:sp>
      <p:sp>
        <p:nvSpPr>
          <p:cNvPr id="8" name="ZoneTexte 7">
            <a:extLst>
              <a:ext uri="{FF2B5EF4-FFF2-40B4-BE49-F238E27FC236}">
                <a16:creationId xmlns:a16="http://schemas.microsoft.com/office/drawing/2014/main" id="{2F378025-1843-44B1-8717-3993A42AC97F}"/>
              </a:ext>
            </a:extLst>
          </p:cNvPr>
          <p:cNvSpPr txBox="1"/>
          <p:nvPr/>
        </p:nvSpPr>
        <p:spPr>
          <a:xfrm>
            <a:off x="5220072" y="3184535"/>
            <a:ext cx="3268844" cy="2031325"/>
          </a:xfrm>
          <a:prstGeom prst="rect">
            <a:avLst/>
          </a:prstGeom>
          <a:noFill/>
        </p:spPr>
        <p:txBody>
          <a:bodyPr wrap="none" rtlCol="0">
            <a:spAutoFit/>
          </a:bodyPr>
          <a:lstStyle/>
          <a:p>
            <a:r>
              <a:rPr lang="fr-FR" dirty="0"/>
              <a:t>+ :</a:t>
            </a:r>
          </a:p>
          <a:p>
            <a:r>
              <a:rPr lang="fr-FR" dirty="0" err="1"/>
              <a:t>Tracking</a:t>
            </a:r>
            <a:r>
              <a:rPr lang="fr-FR" dirty="0"/>
              <a:t> 360° plus précis</a:t>
            </a:r>
          </a:p>
          <a:p>
            <a:r>
              <a:rPr lang="fr-FR" dirty="0"/>
              <a:t>Version Pro avec écran ++</a:t>
            </a:r>
          </a:p>
          <a:p>
            <a:r>
              <a:rPr lang="fr-FR" dirty="0"/>
              <a:t>1 seul port usb3 monopolisé</a:t>
            </a:r>
          </a:p>
          <a:p>
            <a:r>
              <a:rPr lang="fr-FR" dirty="0"/>
              <a:t>Possibilité de </a:t>
            </a:r>
            <a:r>
              <a:rPr lang="fr-FR" dirty="0" err="1"/>
              <a:t>backpack</a:t>
            </a:r>
            <a:endParaRPr lang="fr-FR" dirty="0"/>
          </a:p>
          <a:p>
            <a:pPr marL="285750" indent="-285750">
              <a:buFontTx/>
              <a:buChar char="-"/>
            </a:pPr>
            <a:r>
              <a:rPr lang="fr-FR" dirty="0"/>
              <a:t>:</a:t>
            </a:r>
          </a:p>
          <a:p>
            <a:r>
              <a:rPr lang="fr-FR" dirty="0"/>
              <a:t>Plus lourd</a:t>
            </a:r>
          </a:p>
        </p:txBody>
      </p:sp>
    </p:spTree>
    <p:extLst>
      <p:ext uri="{BB962C8B-B14F-4D97-AF65-F5344CB8AC3E}">
        <p14:creationId xmlns:p14="http://schemas.microsoft.com/office/powerpoint/2010/main" val="631297765"/>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ous-titre 13"/>
          <p:cNvSpPr>
            <a:spLocks noGrp="1"/>
          </p:cNvSpPr>
          <p:nvPr>
            <p:ph type="subTitle" idx="1"/>
          </p:nvPr>
        </p:nvSpPr>
        <p:spPr/>
        <p:txBody>
          <a:bodyPr/>
          <a:lstStyle/>
          <a:p>
            <a:r>
              <a:rPr lang="fr-FR" dirty="0"/>
              <a:t>Les challengers</a:t>
            </a:r>
          </a:p>
        </p:txBody>
      </p:sp>
      <p:sp>
        <p:nvSpPr>
          <p:cNvPr id="2" name="ZoneTexte 1">
            <a:extLst>
              <a:ext uri="{FF2B5EF4-FFF2-40B4-BE49-F238E27FC236}">
                <a16:creationId xmlns:a16="http://schemas.microsoft.com/office/drawing/2014/main" id="{AEB11D24-8555-42B7-8CDD-64F9823A52D4}"/>
              </a:ext>
            </a:extLst>
          </p:cNvPr>
          <p:cNvSpPr txBox="1"/>
          <p:nvPr/>
        </p:nvSpPr>
        <p:spPr>
          <a:xfrm>
            <a:off x="539750" y="3206755"/>
            <a:ext cx="3615092" cy="2308324"/>
          </a:xfrm>
          <a:prstGeom prst="rect">
            <a:avLst/>
          </a:prstGeom>
          <a:noFill/>
        </p:spPr>
        <p:txBody>
          <a:bodyPr wrap="none" rtlCol="0">
            <a:spAutoFit/>
          </a:bodyPr>
          <a:lstStyle/>
          <a:p>
            <a:r>
              <a:rPr lang="fr-FR" dirty="0"/>
              <a:t>+ :</a:t>
            </a:r>
          </a:p>
          <a:p>
            <a:r>
              <a:rPr lang="fr-FR" dirty="0"/>
              <a:t>Le prix</a:t>
            </a:r>
          </a:p>
          <a:p>
            <a:r>
              <a:rPr lang="fr-FR" dirty="0"/>
              <a:t>Compatible Steam VR</a:t>
            </a:r>
          </a:p>
          <a:p>
            <a:r>
              <a:rPr lang="fr-FR" dirty="0"/>
              <a:t>Possibilité de réalité augmenté</a:t>
            </a:r>
          </a:p>
          <a:p>
            <a:pPr marL="285750" indent="-285750">
              <a:buFontTx/>
              <a:buChar char="-"/>
            </a:pPr>
            <a:r>
              <a:rPr lang="fr-FR" dirty="0"/>
              <a:t>:</a:t>
            </a:r>
          </a:p>
          <a:p>
            <a:r>
              <a:rPr lang="fr-FR" dirty="0"/>
              <a:t>Ecran-- LCD et pas AMOLED</a:t>
            </a:r>
          </a:p>
          <a:p>
            <a:r>
              <a:rPr lang="fr-FR" dirty="0" err="1"/>
              <a:t>Tracking</a:t>
            </a:r>
            <a:r>
              <a:rPr lang="fr-FR" dirty="0"/>
              <a:t> --  </a:t>
            </a:r>
          </a:p>
          <a:p>
            <a:endParaRPr lang="fr-FR" dirty="0"/>
          </a:p>
        </p:txBody>
      </p:sp>
      <p:sp>
        <p:nvSpPr>
          <p:cNvPr id="8" name="ZoneTexte 7">
            <a:extLst>
              <a:ext uri="{FF2B5EF4-FFF2-40B4-BE49-F238E27FC236}">
                <a16:creationId xmlns:a16="http://schemas.microsoft.com/office/drawing/2014/main" id="{2F378025-1843-44B1-8717-3993A42AC97F}"/>
              </a:ext>
            </a:extLst>
          </p:cNvPr>
          <p:cNvSpPr txBox="1"/>
          <p:nvPr/>
        </p:nvSpPr>
        <p:spPr>
          <a:xfrm>
            <a:off x="5220072" y="3184535"/>
            <a:ext cx="4028667" cy="1754326"/>
          </a:xfrm>
          <a:prstGeom prst="rect">
            <a:avLst/>
          </a:prstGeom>
          <a:noFill/>
        </p:spPr>
        <p:txBody>
          <a:bodyPr wrap="none" rtlCol="0">
            <a:spAutoFit/>
          </a:bodyPr>
          <a:lstStyle/>
          <a:p>
            <a:r>
              <a:rPr lang="fr-FR" dirty="0"/>
              <a:t>+ :</a:t>
            </a:r>
          </a:p>
          <a:p>
            <a:r>
              <a:rPr lang="fr-FR" dirty="0"/>
              <a:t>FOV 220°</a:t>
            </a:r>
          </a:p>
          <a:p>
            <a:r>
              <a:rPr lang="fr-FR" dirty="0"/>
              <a:t>2 écrans 1440p</a:t>
            </a:r>
          </a:p>
          <a:p>
            <a:pPr marL="285750" indent="-285750">
              <a:buFontTx/>
              <a:buChar char="-"/>
            </a:pPr>
            <a:r>
              <a:rPr lang="fr-FR" dirty="0"/>
              <a:t>:</a:t>
            </a:r>
          </a:p>
          <a:p>
            <a:r>
              <a:rPr lang="fr-FR" dirty="0"/>
              <a:t>Pas de version 8K encore dispo</a:t>
            </a:r>
          </a:p>
          <a:p>
            <a:r>
              <a:rPr lang="fr-FR" dirty="0"/>
              <a:t>Machines pour le faire fonctionner</a:t>
            </a:r>
          </a:p>
        </p:txBody>
      </p:sp>
      <p:pic>
        <p:nvPicPr>
          <p:cNvPr id="6148" name="Picture 4" descr="Image associÃ©e">
            <a:extLst>
              <a:ext uri="{FF2B5EF4-FFF2-40B4-BE49-F238E27FC236}">
                <a16:creationId xmlns:a16="http://schemas.microsoft.com/office/drawing/2014/main" id="{ED27053D-DD86-4C59-8E7B-2F341C16AA6B}"/>
              </a:ext>
            </a:extLst>
          </p:cNvPr>
          <p:cNvPicPr>
            <a:picLocks noGrp="1" noChangeAspect="1" noChangeArrowheads="1"/>
          </p:cNvPicPr>
          <p:nvPr>
            <p:ph sz="quarter" idx="12"/>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054249"/>
            <a:ext cx="3268844" cy="217922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est VR headsets 2017: HTC Vive, Oculus, PlayStation VR compared">
            <a:extLst>
              <a:ext uri="{FF2B5EF4-FFF2-40B4-BE49-F238E27FC236}">
                <a16:creationId xmlns:a16="http://schemas.microsoft.com/office/drawing/2014/main" id="{76150E6E-9D4B-4E43-8823-1958E33DC23E}"/>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5076056" y="1001519"/>
            <a:ext cx="3816350" cy="213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770089"/>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ous-titre 13"/>
          <p:cNvSpPr>
            <a:spLocks noGrp="1"/>
          </p:cNvSpPr>
          <p:nvPr>
            <p:ph type="subTitle" idx="1"/>
          </p:nvPr>
        </p:nvSpPr>
        <p:spPr/>
        <p:txBody>
          <a:bodyPr/>
          <a:lstStyle/>
          <a:p>
            <a:r>
              <a:rPr lang="fr-FR" dirty="0"/>
              <a:t>Pour consoles</a:t>
            </a:r>
          </a:p>
        </p:txBody>
      </p:sp>
      <p:sp>
        <p:nvSpPr>
          <p:cNvPr id="2" name="ZoneTexte 1">
            <a:extLst>
              <a:ext uri="{FF2B5EF4-FFF2-40B4-BE49-F238E27FC236}">
                <a16:creationId xmlns:a16="http://schemas.microsoft.com/office/drawing/2014/main" id="{AEB11D24-8555-42B7-8CDD-64F9823A52D4}"/>
              </a:ext>
            </a:extLst>
          </p:cNvPr>
          <p:cNvSpPr txBox="1"/>
          <p:nvPr/>
        </p:nvSpPr>
        <p:spPr>
          <a:xfrm>
            <a:off x="2872429" y="3120802"/>
            <a:ext cx="2912977" cy="2308324"/>
          </a:xfrm>
          <a:prstGeom prst="rect">
            <a:avLst/>
          </a:prstGeom>
          <a:noFill/>
        </p:spPr>
        <p:txBody>
          <a:bodyPr wrap="none" rtlCol="0">
            <a:spAutoFit/>
          </a:bodyPr>
          <a:lstStyle/>
          <a:p>
            <a:r>
              <a:rPr lang="fr-FR" dirty="0"/>
              <a:t>+ :</a:t>
            </a:r>
          </a:p>
          <a:p>
            <a:r>
              <a:rPr lang="fr-FR" dirty="0"/>
              <a:t>Le prix</a:t>
            </a:r>
          </a:p>
          <a:p>
            <a:r>
              <a:rPr lang="fr-FR" dirty="0"/>
              <a:t>Simplicité d’utilisation</a:t>
            </a:r>
          </a:p>
          <a:p>
            <a:pPr marL="285750" indent="-285750">
              <a:buFontTx/>
              <a:buChar char="-"/>
            </a:pPr>
            <a:r>
              <a:rPr lang="fr-FR" dirty="0"/>
              <a:t>:</a:t>
            </a:r>
          </a:p>
          <a:p>
            <a:r>
              <a:rPr lang="fr-FR" dirty="0"/>
              <a:t>Ecran--</a:t>
            </a:r>
          </a:p>
          <a:p>
            <a:r>
              <a:rPr lang="fr-FR" dirty="0" err="1"/>
              <a:t>Tracking</a:t>
            </a:r>
            <a:r>
              <a:rPr lang="fr-FR" dirty="0"/>
              <a:t> --  </a:t>
            </a:r>
          </a:p>
          <a:p>
            <a:r>
              <a:rPr lang="fr-FR" dirty="0"/>
              <a:t>60 images par secondes</a:t>
            </a:r>
          </a:p>
          <a:p>
            <a:endParaRPr lang="fr-FR" dirty="0"/>
          </a:p>
        </p:txBody>
      </p:sp>
      <p:pic>
        <p:nvPicPr>
          <p:cNvPr id="7170" name="Picture 2" descr="Best VR headsets 2017: HTC Vive, Oculus, PlayStation VR compared">
            <a:extLst>
              <a:ext uri="{FF2B5EF4-FFF2-40B4-BE49-F238E27FC236}">
                <a16:creationId xmlns:a16="http://schemas.microsoft.com/office/drawing/2014/main" id="{764CA482-0D6D-4474-9B96-26C52F5A26F1}"/>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2771800" y="915566"/>
            <a:ext cx="3816350" cy="2153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597214"/>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ous-titre 13"/>
          <p:cNvSpPr>
            <a:spLocks noGrp="1"/>
          </p:cNvSpPr>
          <p:nvPr>
            <p:ph type="subTitle" idx="1"/>
          </p:nvPr>
        </p:nvSpPr>
        <p:spPr/>
        <p:txBody>
          <a:bodyPr/>
          <a:lstStyle/>
          <a:p>
            <a:r>
              <a:rPr lang="fr-FR" dirty="0"/>
              <a:t>Les versions All-in-one</a:t>
            </a:r>
          </a:p>
        </p:txBody>
      </p:sp>
      <p:sp>
        <p:nvSpPr>
          <p:cNvPr id="2" name="ZoneTexte 1">
            <a:extLst>
              <a:ext uri="{FF2B5EF4-FFF2-40B4-BE49-F238E27FC236}">
                <a16:creationId xmlns:a16="http://schemas.microsoft.com/office/drawing/2014/main" id="{AEB11D24-8555-42B7-8CDD-64F9823A52D4}"/>
              </a:ext>
            </a:extLst>
          </p:cNvPr>
          <p:cNvSpPr txBox="1"/>
          <p:nvPr/>
        </p:nvSpPr>
        <p:spPr>
          <a:xfrm>
            <a:off x="1259632" y="3390687"/>
            <a:ext cx="7354899" cy="1754326"/>
          </a:xfrm>
          <a:prstGeom prst="rect">
            <a:avLst/>
          </a:prstGeom>
          <a:noFill/>
        </p:spPr>
        <p:txBody>
          <a:bodyPr wrap="none" rtlCol="0">
            <a:spAutoFit/>
          </a:bodyPr>
          <a:lstStyle/>
          <a:p>
            <a:r>
              <a:rPr lang="fr-FR" dirty="0"/>
              <a:t>+ :</a:t>
            </a:r>
          </a:p>
          <a:p>
            <a:r>
              <a:rPr lang="fr-FR" dirty="0"/>
              <a:t>Le prix</a:t>
            </a:r>
          </a:p>
          <a:p>
            <a:r>
              <a:rPr lang="fr-FR" dirty="0"/>
              <a:t>Tout intégré, pas besoin de station ou de pc</a:t>
            </a:r>
          </a:p>
          <a:p>
            <a:pPr marL="285750" indent="-285750">
              <a:buFontTx/>
              <a:buChar char="-"/>
            </a:pPr>
            <a:r>
              <a:rPr lang="fr-FR" dirty="0"/>
              <a:t>:</a:t>
            </a:r>
          </a:p>
          <a:p>
            <a:r>
              <a:rPr lang="fr-FR" dirty="0"/>
              <a:t>Puissance très limités (processeurs de smartphone)</a:t>
            </a:r>
          </a:p>
          <a:p>
            <a:r>
              <a:rPr lang="fr-FR" dirty="0"/>
              <a:t>Pas ou peu de spatialisation de l’utilisateur (seulement manette)</a:t>
            </a:r>
          </a:p>
        </p:txBody>
      </p:sp>
      <p:pic>
        <p:nvPicPr>
          <p:cNvPr id="8196" name="Picture 4" descr="Best VR headsets 2018: HTC Vive, Oculus, PlayStation VR compared">
            <a:extLst>
              <a:ext uri="{FF2B5EF4-FFF2-40B4-BE49-F238E27FC236}">
                <a16:creationId xmlns:a16="http://schemas.microsoft.com/office/drawing/2014/main" id="{C643074D-2742-4200-AE0F-8344E2802B29}"/>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439121" y="1001518"/>
            <a:ext cx="3816350" cy="213539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Best VR headsets 2018: HTC Vive, Oculus, PlayStation VR compared">
            <a:extLst>
              <a:ext uri="{FF2B5EF4-FFF2-40B4-BE49-F238E27FC236}">
                <a16:creationId xmlns:a16="http://schemas.microsoft.com/office/drawing/2014/main" id="{57EA55BA-DFA2-46EE-8BE0-40D358BC4253}"/>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4888531" y="1000005"/>
            <a:ext cx="3816350" cy="2135391"/>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21CA5CBA-9FF8-41F8-97CE-A854A6A79405}"/>
              </a:ext>
            </a:extLst>
          </p:cNvPr>
          <p:cNvSpPr txBox="1"/>
          <p:nvPr/>
        </p:nvSpPr>
        <p:spPr>
          <a:xfrm>
            <a:off x="1685897" y="3127542"/>
            <a:ext cx="1322798" cy="646331"/>
          </a:xfrm>
          <a:prstGeom prst="rect">
            <a:avLst/>
          </a:prstGeom>
          <a:noFill/>
        </p:spPr>
        <p:txBody>
          <a:bodyPr wrap="none" rtlCol="0">
            <a:spAutoFit/>
          </a:bodyPr>
          <a:lstStyle/>
          <a:p>
            <a:r>
              <a:rPr lang="fr-FR" dirty="0"/>
              <a:t>Oculus go</a:t>
            </a:r>
          </a:p>
          <a:p>
            <a:endParaRPr lang="fr-FR" dirty="0"/>
          </a:p>
        </p:txBody>
      </p:sp>
      <p:sp>
        <p:nvSpPr>
          <p:cNvPr id="16" name="ZoneTexte 15">
            <a:extLst>
              <a:ext uri="{FF2B5EF4-FFF2-40B4-BE49-F238E27FC236}">
                <a16:creationId xmlns:a16="http://schemas.microsoft.com/office/drawing/2014/main" id="{926E8395-64D8-48EE-A4A3-57646CA0CB48}"/>
              </a:ext>
            </a:extLst>
          </p:cNvPr>
          <p:cNvSpPr txBox="1"/>
          <p:nvPr/>
        </p:nvSpPr>
        <p:spPr>
          <a:xfrm>
            <a:off x="6121613" y="3135396"/>
            <a:ext cx="1338828" cy="646331"/>
          </a:xfrm>
          <a:prstGeom prst="rect">
            <a:avLst/>
          </a:prstGeom>
          <a:noFill/>
        </p:spPr>
        <p:txBody>
          <a:bodyPr wrap="none" rtlCol="0">
            <a:spAutoFit/>
          </a:bodyPr>
          <a:lstStyle/>
          <a:p>
            <a:r>
              <a:rPr lang="fr-FR" dirty="0"/>
              <a:t>Vive focus</a:t>
            </a:r>
          </a:p>
          <a:p>
            <a:endParaRPr lang="fr-FR" dirty="0"/>
          </a:p>
        </p:txBody>
      </p:sp>
    </p:spTree>
    <p:extLst>
      <p:ext uri="{BB962C8B-B14F-4D97-AF65-F5344CB8AC3E}">
        <p14:creationId xmlns:p14="http://schemas.microsoft.com/office/powerpoint/2010/main" val="3616213117"/>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ous-titre 13"/>
          <p:cNvSpPr>
            <a:spLocks noGrp="1"/>
          </p:cNvSpPr>
          <p:nvPr>
            <p:ph type="subTitle" idx="1"/>
          </p:nvPr>
        </p:nvSpPr>
        <p:spPr/>
        <p:txBody>
          <a:bodyPr/>
          <a:lstStyle/>
          <a:p>
            <a:r>
              <a:rPr lang="fr-FR" dirty="0"/>
              <a:t>Les versions Mobiles</a:t>
            </a:r>
          </a:p>
        </p:txBody>
      </p:sp>
      <p:sp>
        <p:nvSpPr>
          <p:cNvPr id="2" name="ZoneTexte 1">
            <a:extLst>
              <a:ext uri="{FF2B5EF4-FFF2-40B4-BE49-F238E27FC236}">
                <a16:creationId xmlns:a16="http://schemas.microsoft.com/office/drawing/2014/main" id="{AEB11D24-8555-42B7-8CDD-64F9823A52D4}"/>
              </a:ext>
            </a:extLst>
          </p:cNvPr>
          <p:cNvSpPr txBox="1"/>
          <p:nvPr/>
        </p:nvSpPr>
        <p:spPr>
          <a:xfrm>
            <a:off x="395536" y="3112175"/>
            <a:ext cx="7146602" cy="2031325"/>
          </a:xfrm>
          <a:prstGeom prst="rect">
            <a:avLst/>
          </a:prstGeom>
          <a:noFill/>
        </p:spPr>
        <p:txBody>
          <a:bodyPr wrap="square" rtlCol="0">
            <a:spAutoFit/>
          </a:bodyPr>
          <a:lstStyle/>
          <a:p>
            <a:r>
              <a:rPr lang="fr-FR" dirty="0"/>
              <a:t>+ :</a:t>
            </a:r>
          </a:p>
          <a:p>
            <a:r>
              <a:rPr lang="fr-FR" dirty="0"/>
              <a:t>Le prix</a:t>
            </a:r>
          </a:p>
          <a:p>
            <a:r>
              <a:rPr lang="fr-FR" dirty="0"/>
              <a:t>Tout intégré, pas besoin de station ou de pc</a:t>
            </a:r>
          </a:p>
          <a:p>
            <a:pPr marL="285750" indent="-285750">
              <a:buFontTx/>
              <a:buChar char="-"/>
            </a:pPr>
            <a:r>
              <a:rPr lang="fr-FR" dirty="0"/>
              <a:t>:</a:t>
            </a:r>
          </a:p>
          <a:p>
            <a:r>
              <a:rPr lang="fr-FR" dirty="0"/>
              <a:t>Nécessite un téléphone haute de gamme</a:t>
            </a:r>
          </a:p>
          <a:p>
            <a:r>
              <a:rPr lang="fr-FR" dirty="0"/>
              <a:t>Puissance très limités (processeurs de smartphone)</a:t>
            </a:r>
          </a:p>
          <a:p>
            <a:r>
              <a:rPr lang="fr-FR" dirty="0"/>
              <a:t>Pas de spatialisation ni de l’utilisateur ni des manettes</a:t>
            </a:r>
          </a:p>
        </p:txBody>
      </p:sp>
      <p:sp>
        <p:nvSpPr>
          <p:cNvPr id="15" name="ZoneTexte 14">
            <a:extLst>
              <a:ext uri="{FF2B5EF4-FFF2-40B4-BE49-F238E27FC236}">
                <a16:creationId xmlns:a16="http://schemas.microsoft.com/office/drawing/2014/main" id="{21CA5CBA-9FF8-41F8-97CE-A854A6A79405}"/>
              </a:ext>
            </a:extLst>
          </p:cNvPr>
          <p:cNvSpPr txBox="1"/>
          <p:nvPr/>
        </p:nvSpPr>
        <p:spPr>
          <a:xfrm>
            <a:off x="1048364" y="3021155"/>
            <a:ext cx="2209259" cy="646331"/>
          </a:xfrm>
          <a:prstGeom prst="rect">
            <a:avLst/>
          </a:prstGeom>
          <a:noFill/>
        </p:spPr>
        <p:txBody>
          <a:bodyPr wrap="none" rtlCol="0">
            <a:spAutoFit/>
          </a:bodyPr>
          <a:lstStyle/>
          <a:p>
            <a:r>
              <a:rPr lang="fr-FR" dirty="0"/>
              <a:t>Samsung </a:t>
            </a:r>
            <a:r>
              <a:rPr lang="fr-FR" dirty="0" err="1"/>
              <a:t>Gear</a:t>
            </a:r>
            <a:r>
              <a:rPr lang="fr-FR" dirty="0"/>
              <a:t> VR</a:t>
            </a:r>
          </a:p>
          <a:p>
            <a:endParaRPr lang="fr-FR" dirty="0"/>
          </a:p>
        </p:txBody>
      </p:sp>
      <p:sp>
        <p:nvSpPr>
          <p:cNvPr id="16" name="ZoneTexte 15">
            <a:extLst>
              <a:ext uri="{FF2B5EF4-FFF2-40B4-BE49-F238E27FC236}">
                <a16:creationId xmlns:a16="http://schemas.microsoft.com/office/drawing/2014/main" id="{926E8395-64D8-48EE-A4A3-57646CA0CB48}"/>
              </a:ext>
            </a:extLst>
          </p:cNvPr>
          <p:cNvSpPr txBox="1"/>
          <p:nvPr/>
        </p:nvSpPr>
        <p:spPr>
          <a:xfrm>
            <a:off x="5559861" y="3003835"/>
            <a:ext cx="2308645" cy="646331"/>
          </a:xfrm>
          <a:prstGeom prst="rect">
            <a:avLst/>
          </a:prstGeom>
          <a:noFill/>
        </p:spPr>
        <p:txBody>
          <a:bodyPr wrap="none" rtlCol="0">
            <a:spAutoFit/>
          </a:bodyPr>
          <a:lstStyle/>
          <a:p>
            <a:r>
              <a:rPr lang="fr-FR" dirty="0"/>
              <a:t>Google </a:t>
            </a:r>
            <a:r>
              <a:rPr lang="fr-FR" dirty="0" err="1"/>
              <a:t>Daydream</a:t>
            </a:r>
            <a:endParaRPr lang="fr-FR" dirty="0"/>
          </a:p>
          <a:p>
            <a:endParaRPr lang="fr-FR" dirty="0"/>
          </a:p>
        </p:txBody>
      </p:sp>
      <p:pic>
        <p:nvPicPr>
          <p:cNvPr id="9218" name="Picture 2" descr="Best VR headset">
            <a:extLst>
              <a:ext uri="{FF2B5EF4-FFF2-40B4-BE49-F238E27FC236}">
                <a16:creationId xmlns:a16="http://schemas.microsoft.com/office/drawing/2014/main" id="{7A31EAD1-20AA-4B59-BF64-875536A14019}"/>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323528" y="921883"/>
            <a:ext cx="3816350" cy="214862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est VR headsets 2017: HTC Vive, Oculus, PlayStation VR compared">
            <a:extLst>
              <a:ext uri="{FF2B5EF4-FFF2-40B4-BE49-F238E27FC236}">
                <a16:creationId xmlns:a16="http://schemas.microsoft.com/office/drawing/2014/main" id="{CC79F9AC-D268-46C1-BE82-7E5C4B527C46}"/>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4589884" y="922848"/>
            <a:ext cx="3816350" cy="214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29154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5"/>
          <p:cNvSpPr>
            <a:spLocks noGrp="1"/>
          </p:cNvSpPr>
          <p:nvPr>
            <p:ph type="subTitle" idx="1"/>
          </p:nvPr>
        </p:nvSpPr>
        <p:spPr>
          <a:prstGeom prst="rect">
            <a:avLst/>
          </a:prstGeom>
        </p:spPr>
        <p:txBody>
          <a:bodyPr/>
          <a:lstStyle/>
          <a:p>
            <a:pPr marL="0" lvl="1"/>
            <a:r>
              <a:rPr lang="fr-FR" dirty="0">
                <a:latin typeface="Segoe UI Semilight" panose="020B0402040204020203" pitchFamily="34" charset="0"/>
                <a:cs typeface="Segoe UI Semilight" panose="020B0402040204020203" pitchFamily="34" charset="0"/>
              </a:rPr>
              <a:t>Les Usages</a:t>
            </a:r>
            <a:endParaRPr lang="fr-FR" sz="1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374934469"/>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t>Jeux vidéo</a:t>
            </a:r>
          </a:p>
        </p:txBody>
      </p:sp>
      <p:sp>
        <p:nvSpPr>
          <p:cNvPr id="5" name="AutoShape 6" descr="Beat Saber (Multiplatform)">
            <a:extLst>
              <a:ext uri="{FF2B5EF4-FFF2-40B4-BE49-F238E27FC236}">
                <a16:creationId xmlns:a16="http://schemas.microsoft.com/office/drawing/2014/main" id="{207DCACA-D19A-4B64-A3B2-80E78AAAE57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48" name="Picture 8" descr="RÃ©sultat de recherche d'images pour &quot;Beat Saber&quot;">
            <a:extLst>
              <a:ext uri="{FF2B5EF4-FFF2-40B4-BE49-F238E27FC236}">
                <a16:creationId xmlns:a16="http://schemas.microsoft.com/office/drawing/2014/main" id="{E8D67625-494D-4BA6-9ACC-0A9E6DD245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72108"/>
            <a:ext cx="3816424" cy="214673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RÃ©sultat de recherche d'images pour &quot;Robo Recall&quot;">
            <a:extLst>
              <a:ext uri="{FF2B5EF4-FFF2-40B4-BE49-F238E27FC236}">
                <a16:creationId xmlns:a16="http://schemas.microsoft.com/office/drawing/2014/main" id="{A52C4FC2-ECF9-475E-9F22-670E19665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969454"/>
            <a:ext cx="4441662" cy="1962336"/>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RÃ©sultat de recherche d'images pour &quot;Elite: Dangerous vr&quot;">
            <a:extLst>
              <a:ext uri="{FF2B5EF4-FFF2-40B4-BE49-F238E27FC236}">
                <a16:creationId xmlns:a16="http://schemas.microsoft.com/office/drawing/2014/main" id="{0E678E90-E43E-46A6-878D-350F78AA72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8218" y="2996761"/>
            <a:ext cx="3816424" cy="2146739"/>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RÃ©sultat de recherche d'images pour &quot;Lucky's Tale&quot;">
            <a:extLst>
              <a:ext uri="{FF2B5EF4-FFF2-40B4-BE49-F238E27FC236}">
                <a16:creationId xmlns:a16="http://schemas.microsoft.com/office/drawing/2014/main" id="{72A2EA75-E3E0-455F-81CE-DC595EC66A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332" y="3184611"/>
            <a:ext cx="3521596" cy="197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480207"/>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t>Loisirs</a:t>
            </a:r>
          </a:p>
        </p:txBody>
      </p:sp>
      <p:sp>
        <p:nvSpPr>
          <p:cNvPr id="5" name="AutoShape 6" descr="Beat Saber (Multiplatform)">
            <a:extLst>
              <a:ext uri="{FF2B5EF4-FFF2-40B4-BE49-F238E27FC236}">
                <a16:creationId xmlns:a16="http://schemas.microsoft.com/office/drawing/2014/main" id="{207DCACA-D19A-4B64-A3B2-80E78AAAE57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266" name="Picture 2" descr="RÃ©sultat de recherche d'images pour &quot;cinema VR&quot;">
            <a:extLst>
              <a:ext uri="{FF2B5EF4-FFF2-40B4-BE49-F238E27FC236}">
                <a16:creationId xmlns:a16="http://schemas.microsoft.com/office/drawing/2014/main" id="{4CF3D1DA-2063-486C-B875-4B9149821E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87574"/>
            <a:ext cx="3871273" cy="217759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CD71BFF9-F62E-43EF-BDCC-35E4383F5034}"/>
              </a:ext>
            </a:extLst>
          </p:cNvPr>
          <p:cNvPicPr>
            <a:picLocks noChangeAspect="1"/>
          </p:cNvPicPr>
          <p:nvPr/>
        </p:nvPicPr>
        <p:blipFill rotWithShape="1">
          <a:blip r:embed="rId3"/>
          <a:srcRect t="10030" b="2726"/>
          <a:stretch/>
        </p:blipFill>
        <p:spPr>
          <a:xfrm>
            <a:off x="4197084" y="987574"/>
            <a:ext cx="4695396" cy="2304256"/>
          </a:xfrm>
          <a:prstGeom prst="rect">
            <a:avLst/>
          </a:prstGeom>
        </p:spPr>
      </p:pic>
      <p:pic>
        <p:nvPicPr>
          <p:cNvPr id="11268" name="Picture 4" descr="https://www.challenges.fr/assets/img/2017/03/20/cover-r4x3w1000-58cfbfe284122-kit-presse-omegateam-hd.jpg">
            <a:extLst>
              <a:ext uri="{FF2B5EF4-FFF2-40B4-BE49-F238E27FC236}">
                <a16:creationId xmlns:a16="http://schemas.microsoft.com/office/drawing/2014/main" id="{D29EA5AF-6845-42AB-8138-A82DB97C95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3900" y="3230091"/>
            <a:ext cx="2468893" cy="1851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548584"/>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t>Médecine</a:t>
            </a:r>
          </a:p>
        </p:txBody>
      </p:sp>
      <p:pic>
        <p:nvPicPr>
          <p:cNvPr id="8" name="Image 7">
            <a:extLst>
              <a:ext uri="{FF2B5EF4-FFF2-40B4-BE49-F238E27FC236}">
                <a16:creationId xmlns:a16="http://schemas.microsoft.com/office/drawing/2014/main" id="{3B76BA76-3420-4BFA-92D1-D1223E74280D}"/>
              </a:ext>
            </a:extLst>
          </p:cNvPr>
          <p:cNvPicPr>
            <a:picLocks noChangeAspect="1"/>
          </p:cNvPicPr>
          <p:nvPr/>
        </p:nvPicPr>
        <p:blipFill>
          <a:blip r:embed="rId2"/>
          <a:stretch>
            <a:fillRect/>
          </a:stretch>
        </p:blipFill>
        <p:spPr>
          <a:xfrm>
            <a:off x="696276" y="987574"/>
            <a:ext cx="3704520" cy="2083792"/>
          </a:xfrm>
          <a:prstGeom prst="rect">
            <a:avLst/>
          </a:prstGeom>
        </p:spPr>
      </p:pic>
      <p:pic>
        <p:nvPicPr>
          <p:cNvPr id="9" name="Image 8">
            <a:extLst>
              <a:ext uri="{FF2B5EF4-FFF2-40B4-BE49-F238E27FC236}">
                <a16:creationId xmlns:a16="http://schemas.microsoft.com/office/drawing/2014/main" id="{B52318C8-8C1C-4D2D-A0D9-C9C1F7D64343}"/>
              </a:ext>
            </a:extLst>
          </p:cNvPr>
          <p:cNvPicPr>
            <a:picLocks noChangeAspect="1"/>
          </p:cNvPicPr>
          <p:nvPr/>
        </p:nvPicPr>
        <p:blipFill>
          <a:blip r:embed="rId3"/>
          <a:stretch>
            <a:fillRect/>
          </a:stretch>
        </p:blipFill>
        <p:spPr>
          <a:xfrm>
            <a:off x="4572000" y="987574"/>
            <a:ext cx="3674046" cy="2066651"/>
          </a:xfrm>
          <a:prstGeom prst="rect">
            <a:avLst/>
          </a:prstGeom>
        </p:spPr>
      </p:pic>
      <p:pic>
        <p:nvPicPr>
          <p:cNvPr id="10" name="Image 9">
            <a:extLst>
              <a:ext uri="{FF2B5EF4-FFF2-40B4-BE49-F238E27FC236}">
                <a16:creationId xmlns:a16="http://schemas.microsoft.com/office/drawing/2014/main" id="{51F46064-993D-4B96-8173-BA8B6E27B920}"/>
              </a:ext>
            </a:extLst>
          </p:cNvPr>
          <p:cNvPicPr>
            <a:picLocks noChangeAspect="1"/>
          </p:cNvPicPr>
          <p:nvPr/>
        </p:nvPicPr>
        <p:blipFill>
          <a:blip r:embed="rId4"/>
          <a:stretch>
            <a:fillRect/>
          </a:stretch>
        </p:blipFill>
        <p:spPr>
          <a:xfrm>
            <a:off x="4572000" y="3071366"/>
            <a:ext cx="3674046" cy="2066651"/>
          </a:xfrm>
          <a:prstGeom prst="rect">
            <a:avLst/>
          </a:prstGeom>
        </p:spPr>
      </p:pic>
      <p:pic>
        <p:nvPicPr>
          <p:cNvPr id="11" name="Image 10">
            <a:extLst>
              <a:ext uri="{FF2B5EF4-FFF2-40B4-BE49-F238E27FC236}">
                <a16:creationId xmlns:a16="http://schemas.microsoft.com/office/drawing/2014/main" id="{B4E2D012-DF1F-4A33-842A-8813FEDDEF7A}"/>
              </a:ext>
            </a:extLst>
          </p:cNvPr>
          <p:cNvPicPr>
            <a:picLocks noChangeAspect="1"/>
          </p:cNvPicPr>
          <p:nvPr/>
        </p:nvPicPr>
        <p:blipFill>
          <a:blip r:embed="rId5"/>
          <a:stretch>
            <a:fillRect/>
          </a:stretch>
        </p:blipFill>
        <p:spPr>
          <a:xfrm>
            <a:off x="859493" y="3082508"/>
            <a:ext cx="3572482" cy="2009521"/>
          </a:xfrm>
          <a:prstGeom prst="rect">
            <a:avLst/>
          </a:prstGeom>
        </p:spPr>
      </p:pic>
    </p:spTree>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t>Architecture/immobilier</a:t>
            </a:r>
          </a:p>
        </p:txBody>
      </p:sp>
      <p:pic>
        <p:nvPicPr>
          <p:cNvPr id="12290" name="Picture 2" descr="RÃ©sultat de recherche d'images pour &quot;immobilier vr&quot;">
            <a:extLst>
              <a:ext uri="{FF2B5EF4-FFF2-40B4-BE49-F238E27FC236}">
                <a16:creationId xmlns:a16="http://schemas.microsoft.com/office/drawing/2014/main" id="{3E925C90-1DE8-4955-878D-4EF418DEB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059582"/>
            <a:ext cx="4320480" cy="243027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Ã©sultat de recherche d'images pour &quot;architecture vr&quot;">
            <a:extLst>
              <a:ext uri="{FF2B5EF4-FFF2-40B4-BE49-F238E27FC236}">
                <a16:creationId xmlns:a16="http://schemas.microsoft.com/office/drawing/2014/main" id="{090AC3E3-DF05-4388-A517-5C2EB9684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398" y="1059582"/>
            <a:ext cx="4315333" cy="234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85130"/>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r>
              <a:rPr lang="fr-FR" dirty="0"/>
              <a:t>Initiation à la réalité virtuelle</a:t>
            </a:r>
          </a:p>
        </p:txBody>
      </p:sp>
      <p:sp>
        <p:nvSpPr>
          <p:cNvPr id="7" name="Sous-titre 6"/>
          <p:cNvSpPr>
            <a:spLocks noGrp="1"/>
          </p:cNvSpPr>
          <p:nvPr>
            <p:ph type="subTitle" idx="1"/>
          </p:nvPr>
        </p:nvSpPr>
        <p:spPr/>
        <p:txBody>
          <a:bodyPr/>
          <a:lstStyle/>
          <a:p>
            <a:r>
              <a:rPr lang="fr-FR" dirty="0"/>
              <a:t>THIERY Kévin, ALGIS Benjamin, RABOUTEAU Chloé</a:t>
            </a:r>
          </a:p>
          <a:p>
            <a:endParaRPr lang="fr-FR" dirty="0"/>
          </a:p>
        </p:txBody>
      </p:sp>
    </p:spTree>
    <p:extLst>
      <p:ext uri="{BB962C8B-B14F-4D97-AF65-F5344CB8AC3E}">
        <p14:creationId xmlns:p14="http://schemas.microsoft.com/office/powerpoint/2010/main" val="2268983025"/>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t>BIM</a:t>
            </a:r>
          </a:p>
        </p:txBody>
      </p:sp>
      <p:pic>
        <p:nvPicPr>
          <p:cNvPr id="5" name="Image 4">
            <a:extLst>
              <a:ext uri="{FF2B5EF4-FFF2-40B4-BE49-F238E27FC236}">
                <a16:creationId xmlns:a16="http://schemas.microsoft.com/office/drawing/2014/main" id="{E9DA6742-0E60-4014-813D-8A629D26221E}"/>
              </a:ext>
            </a:extLst>
          </p:cNvPr>
          <p:cNvPicPr>
            <a:picLocks noChangeAspect="1"/>
          </p:cNvPicPr>
          <p:nvPr/>
        </p:nvPicPr>
        <p:blipFill>
          <a:blip r:embed="rId3"/>
          <a:stretch>
            <a:fillRect/>
          </a:stretch>
        </p:blipFill>
        <p:spPr>
          <a:xfrm>
            <a:off x="971600" y="915566"/>
            <a:ext cx="7200800" cy="4050450"/>
          </a:xfrm>
          <a:prstGeom prst="rect">
            <a:avLst/>
          </a:prstGeom>
        </p:spPr>
      </p:pic>
    </p:spTree>
    <p:extLst>
      <p:ext uri="{BB962C8B-B14F-4D97-AF65-F5344CB8AC3E}">
        <p14:creationId xmlns:p14="http://schemas.microsoft.com/office/powerpoint/2010/main" val="1578482977"/>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t>Education</a:t>
            </a:r>
          </a:p>
        </p:txBody>
      </p:sp>
      <p:pic>
        <p:nvPicPr>
          <p:cNvPr id="2" name="Image 1">
            <a:extLst>
              <a:ext uri="{FF2B5EF4-FFF2-40B4-BE49-F238E27FC236}">
                <a16:creationId xmlns:a16="http://schemas.microsoft.com/office/drawing/2014/main" id="{1CA02485-35C6-49A7-9001-39B5E3187301}"/>
              </a:ext>
            </a:extLst>
          </p:cNvPr>
          <p:cNvPicPr>
            <a:picLocks noChangeAspect="1"/>
          </p:cNvPicPr>
          <p:nvPr/>
        </p:nvPicPr>
        <p:blipFill>
          <a:blip r:embed="rId3"/>
          <a:stretch>
            <a:fillRect/>
          </a:stretch>
        </p:blipFill>
        <p:spPr>
          <a:xfrm>
            <a:off x="827584" y="987574"/>
            <a:ext cx="7308304" cy="4110921"/>
          </a:xfrm>
          <a:prstGeom prst="rect">
            <a:avLst/>
          </a:prstGeom>
        </p:spPr>
      </p:pic>
    </p:spTree>
    <p:extLst>
      <p:ext uri="{BB962C8B-B14F-4D97-AF65-F5344CB8AC3E}">
        <p14:creationId xmlns:p14="http://schemas.microsoft.com/office/powerpoint/2010/main" val="2531663226"/>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t>Formation</a:t>
            </a:r>
          </a:p>
        </p:txBody>
      </p:sp>
      <p:pic>
        <p:nvPicPr>
          <p:cNvPr id="3" name="Image 2">
            <a:extLst>
              <a:ext uri="{FF2B5EF4-FFF2-40B4-BE49-F238E27FC236}">
                <a16:creationId xmlns:a16="http://schemas.microsoft.com/office/drawing/2014/main" id="{6E7EE087-1362-4F77-ADFA-64911D7EC76D}"/>
              </a:ext>
            </a:extLst>
          </p:cNvPr>
          <p:cNvPicPr>
            <a:picLocks noChangeAspect="1"/>
          </p:cNvPicPr>
          <p:nvPr/>
        </p:nvPicPr>
        <p:blipFill>
          <a:blip r:embed="rId3"/>
          <a:stretch>
            <a:fillRect/>
          </a:stretch>
        </p:blipFill>
        <p:spPr>
          <a:xfrm>
            <a:off x="9059" y="987574"/>
            <a:ext cx="4608512" cy="2592288"/>
          </a:xfrm>
          <a:prstGeom prst="rect">
            <a:avLst/>
          </a:prstGeom>
        </p:spPr>
      </p:pic>
      <p:pic>
        <p:nvPicPr>
          <p:cNvPr id="5" name="Image 4">
            <a:extLst>
              <a:ext uri="{FF2B5EF4-FFF2-40B4-BE49-F238E27FC236}">
                <a16:creationId xmlns:a16="http://schemas.microsoft.com/office/drawing/2014/main" id="{6A7AABE1-0A5F-4C58-B8AB-2CD1E4C8BA7F}"/>
              </a:ext>
            </a:extLst>
          </p:cNvPr>
          <p:cNvPicPr>
            <a:picLocks noChangeAspect="1"/>
          </p:cNvPicPr>
          <p:nvPr/>
        </p:nvPicPr>
        <p:blipFill>
          <a:blip r:embed="rId4"/>
          <a:stretch>
            <a:fillRect/>
          </a:stretch>
        </p:blipFill>
        <p:spPr>
          <a:xfrm>
            <a:off x="4716016" y="987574"/>
            <a:ext cx="4224470" cy="2376264"/>
          </a:xfrm>
          <a:prstGeom prst="rect">
            <a:avLst/>
          </a:prstGeom>
        </p:spPr>
      </p:pic>
      <p:pic>
        <p:nvPicPr>
          <p:cNvPr id="6" name="Image 5">
            <a:extLst>
              <a:ext uri="{FF2B5EF4-FFF2-40B4-BE49-F238E27FC236}">
                <a16:creationId xmlns:a16="http://schemas.microsoft.com/office/drawing/2014/main" id="{42024320-A405-422C-9159-757D1C2E4126}"/>
              </a:ext>
            </a:extLst>
          </p:cNvPr>
          <p:cNvPicPr>
            <a:picLocks noChangeAspect="1"/>
          </p:cNvPicPr>
          <p:nvPr/>
        </p:nvPicPr>
        <p:blipFill>
          <a:blip r:embed="rId5"/>
          <a:stretch>
            <a:fillRect/>
          </a:stretch>
        </p:blipFill>
        <p:spPr>
          <a:xfrm>
            <a:off x="4788024" y="3163326"/>
            <a:ext cx="3547886" cy="1995686"/>
          </a:xfrm>
          <a:prstGeom prst="rect">
            <a:avLst/>
          </a:prstGeom>
        </p:spPr>
      </p:pic>
      <p:pic>
        <p:nvPicPr>
          <p:cNvPr id="7" name="Image 6">
            <a:extLst>
              <a:ext uri="{FF2B5EF4-FFF2-40B4-BE49-F238E27FC236}">
                <a16:creationId xmlns:a16="http://schemas.microsoft.com/office/drawing/2014/main" id="{327C230C-5B2C-4355-BA17-D50DD9C86C11}"/>
              </a:ext>
            </a:extLst>
          </p:cNvPr>
          <p:cNvPicPr>
            <a:picLocks noChangeAspect="1"/>
          </p:cNvPicPr>
          <p:nvPr/>
        </p:nvPicPr>
        <p:blipFill>
          <a:blip r:embed="rId6"/>
          <a:stretch>
            <a:fillRect/>
          </a:stretch>
        </p:blipFill>
        <p:spPr>
          <a:xfrm>
            <a:off x="-81192" y="3178838"/>
            <a:ext cx="3520309" cy="1980174"/>
          </a:xfrm>
          <a:prstGeom prst="rect">
            <a:avLst/>
          </a:prstGeom>
        </p:spPr>
      </p:pic>
    </p:spTree>
    <p:extLst>
      <p:ext uri="{BB962C8B-B14F-4D97-AF65-F5344CB8AC3E}">
        <p14:creationId xmlns:p14="http://schemas.microsoft.com/office/powerpoint/2010/main" val="604455642"/>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t>Education</a:t>
            </a:r>
          </a:p>
        </p:txBody>
      </p:sp>
      <p:pic>
        <p:nvPicPr>
          <p:cNvPr id="2" name="Image 1">
            <a:extLst>
              <a:ext uri="{FF2B5EF4-FFF2-40B4-BE49-F238E27FC236}">
                <a16:creationId xmlns:a16="http://schemas.microsoft.com/office/drawing/2014/main" id="{1CA02485-35C6-49A7-9001-39B5E3187301}"/>
              </a:ext>
            </a:extLst>
          </p:cNvPr>
          <p:cNvPicPr>
            <a:picLocks noChangeAspect="1"/>
          </p:cNvPicPr>
          <p:nvPr/>
        </p:nvPicPr>
        <p:blipFill>
          <a:blip r:embed="rId3"/>
          <a:stretch>
            <a:fillRect/>
          </a:stretch>
        </p:blipFill>
        <p:spPr>
          <a:xfrm>
            <a:off x="827584" y="987574"/>
            <a:ext cx="7308304" cy="4110921"/>
          </a:xfrm>
          <a:prstGeom prst="rect">
            <a:avLst/>
          </a:prstGeom>
        </p:spPr>
      </p:pic>
    </p:spTree>
    <p:extLst>
      <p:ext uri="{BB962C8B-B14F-4D97-AF65-F5344CB8AC3E}">
        <p14:creationId xmlns:p14="http://schemas.microsoft.com/office/powerpoint/2010/main" val="2394043964"/>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r>
              <a:rPr lang="fr-FR" dirty="0">
                <a:latin typeface="Segoe UI Semilight" panose="020B0402040204020203" pitchFamily="34" charset="0"/>
                <a:cs typeface="Segoe UI Semilight" panose="020B0402040204020203" pitchFamily="34" charset="0"/>
              </a:rPr>
              <a:t>Comment développer pour la réalité virtuelle</a:t>
            </a:r>
            <a:endParaRPr lang="fr-FR" sz="2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511662331"/>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C7323F2C-5A0B-401E-A821-4651FA97BB48}"/>
              </a:ext>
            </a:extLst>
          </p:cNvPr>
          <p:cNvPicPr>
            <a:picLocks noGrp="1" noChangeAspect="1"/>
          </p:cNvPicPr>
          <p:nvPr>
            <p:ph sz="quarter" idx="12"/>
          </p:nvPr>
        </p:nvPicPr>
        <p:blipFill>
          <a:blip r:embed="rId2"/>
          <a:stretch>
            <a:fillRect/>
          </a:stretch>
        </p:blipFill>
        <p:spPr>
          <a:xfrm>
            <a:off x="468313" y="1847267"/>
            <a:ext cx="8207375" cy="2241128"/>
          </a:xfrm>
          <a:prstGeom prst="rect">
            <a:avLst/>
          </a:prstGeom>
        </p:spPr>
      </p:pic>
      <p:sp>
        <p:nvSpPr>
          <p:cNvPr id="3" name="Sous-titre 2">
            <a:extLst>
              <a:ext uri="{FF2B5EF4-FFF2-40B4-BE49-F238E27FC236}">
                <a16:creationId xmlns:a16="http://schemas.microsoft.com/office/drawing/2014/main" id="{DF6B6B08-7847-4BAA-9314-98A37954AD0F}"/>
              </a:ext>
            </a:extLst>
          </p:cNvPr>
          <p:cNvSpPr>
            <a:spLocks noGrp="1"/>
          </p:cNvSpPr>
          <p:nvPr>
            <p:ph type="subTitle" idx="1"/>
          </p:nvPr>
        </p:nvSpPr>
        <p:spPr/>
        <p:txBody>
          <a:bodyPr/>
          <a:lstStyle/>
          <a:p>
            <a:r>
              <a:rPr lang="fr-FR" dirty="0"/>
              <a:t>SDK</a:t>
            </a:r>
          </a:p>
        </p:txBody>
      </p:sp>
    </p:spTree>
    <p:extLst>
      <p:ext uri="{BB962C8B-B14F-4D97-AF65-F5344CB8AC3E}">
        <p14:creationId xmlns:p14="http://schemas.microsoft.com/office/powerpoint/2010/main" val="3025166923"/>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latin typeface="Segoe UI Semilight" panose="020B0402040204020203" pitchFamily="34" charset="0"/>
                <a:cs typeface="Segoe UI Semilight" panose="020B0402040204020203" pitchFamily="34" charset="0"/>
              </a:rPr>
              <a:t>DEMO my3Dplayer </a:t>
            </a:r>
          </a:p>
        </p:txBody>
      </p:sp>
    </p:spTree>
    <p:extLst>
      <p:ext uri="{BB962C8B-B14F-4D97-AF65-F5344CB8AC3E}">
        <p14:creationId xmlns:p14="http://schemas.microsoft.com/office/powerpoint/2010/main" val="2935909847"/>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5"/>
          <p:cNvSpPr>
            <a:spLocks noGrp="1"/>
          </p:cNvSpPr>
          <p:nvPr>
            <p:ph type="subTitle" idx="1"/>
          </p:nvPr>
        </p:nvSpPr>
        <p:spPr>
          <a:prstGeom prst="rect">
            <a:avLst/>
          </a:prstGeom>
        </p:spPr>
        <p:txBody>
          <a:bodyPr/>
          <a:lstStyle/>
          <a:p>
            <a:r>
              <a:rPr lang="fr-FR" dirty="0"/>
              <a:t>Merci de votre attention !</a:t>
            </a:r>
          </a:p>
        </p:txBody>
      </p:sp>
    </p:spTree>
    <p:extLst>
      <p:ext uri="{BB962C8B-B14F-4D97-AF65-F5344CB8AC3E}">
        <p14:creationId xmlns:p14="http://schemas.microsoft.com/office/powerpoint/2010/main" val="2498370862"/>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31461" y="1307050"/>
            <a:ext cx="1783004" cy="1577750"/>
          </a:xfrm>
          <a:prstGeom prst="rect">
            <a:avLst/>
          </a:prstGeom>
          <a:solidFill>
            <a:srgbClr val="989898"/>
          </a:solidFill>
          <a:ln w="3175">
            <a:solidFill>
              <a:srgbClr val="FA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dirty="0">
                <a:latin typeface="Segoe UI Semilight" panose="020B0402040204020203" pitchFamily="34" charset="0"/>
                <a:cs typeface="Segoe UI Semilight" panose="020B0402040204020203" pitchFamily="34" charset="0"/>
              </a:rPr>
              <a:t>Principe de fonctionnement</a:t>
            </a:r>
            <a:endParaRPr lang="fr-FR" sz="1400" dirty="0">
              <a:latin typeface="Segoe UI Semilight" panose="020B0402040204020203" pitchFamily="34" charset="0"/>
              <a:cs typeface="Segoe UI Semilight" panose="020B0402040204020203" pitchFamily="34" charset="0"/>
            </a:endParaRPr>
          </a:p>
        </p:txBody>
      </p:sp>
      <p:sp>
        <p:nvSpPr>
          <p:cNvPr id="22" name="Rectangle 21"/>
          <p:cNvSpPr/>
          <p:nvPr/>
        </p:nvSpPr>
        <p:spPr>
          <a:xfrm>
            <a:off x="2404140" y="1307050"/>
            <a:ext cx="1641743" cy="1577750"/>
          </a:xfrm>
          <a:prstGeom prst="rect">
            <a:avLst/>
          </a:prstGeom>
          <a:solidFill>
            <a:srgbClr val="FAC100"/>
          </a:solidFill>
          <a:ln w="3175">
            <a:solidFill>
              <a:srgbClr val="D9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dirty="0">
                <a:latin typeface="Segoe UI Semilight" panose="020B0402040204020203" pitchFamily="34" charset="0"/>
                <a:cs typeface="Segoe UI Semilight" panose="020B0402040204020203" pitchFamily="34" charset="0"/>
              </a:rPr>
              <a:t>Les principaux casques du marché</a:t>
            </a:r>
            <a:endParaRPr lang="fr-FR" sz="1400" dirty="0">
              <a:latin typeface="Segoe UI Semilight" panose="020B0402040204020203" pitchFamily="34" charset="0"/>
              <a:cs typeface="Segoe UI Semilight" panose="020B0402040204020203" pitchFamily="34" charset="0"/>
            </a:endParaRPr>
          </a:p>
        </p:txBody>
      </p:sp>
      <p:sp>
        <p:nvSpPr>
          <p:cNvPr id="23" name="Rectangle 22"/>
          <p:cNvSpPr/>
          <p:nvPr/>
        </p:nvSpPr>
        <p:spPr>
          <a:xfrm>
            <a:off x="4128888" y="1307050"/>
            <a:ext cx="4460805" cy="157775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dirty="0">
                <a:latin typeface="Segoe UI Semilight" panose="020B0402040204020203" pitchFamily="34" charset="0"/>
                <a:cs typeface="Segoe UI Semilight" panose="020B0402040204020203" pitchFamily="34" charset="0"/>
              </a:rPr>
              <a:t>Les Usages</a:t>
            </a:r>
            <a:endParaRPr lang="fr-FR" sz="1400" dirty="0">
              <a:latin typeface="Segoe UI Semilight" panose="020B0402040204020203" pitchFamily="34" charset="0"/>
              <a:cs typeface="Segoe UI Semilight" panose="020B0402040204020203" pitchFamily="34" charset="0"/>
            </a:endParaRPr>
          </a:p>
        </p:txBody>
      </p:sp>
      <p:sp>
        <p:nvSpPr>
          <p:cNvPr id="24" name="Rectangle 23"/>
          <p:cNvSpPr/>
          <p:nvPr/>
        </p:nvSpPr>
        <p:spPr>
          <a:xfrm>
            <a:off x="525111" y="2970854"/>
            <a:ext cx="3528392" cy="15777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dirty="0">
                <a:solidFill>
                  <a:schemeClr val="tx1"/>
                </a:solidFill>
                <a:latin typeface="Segoe UI Semilight" panose="020B0402040204020203" pitchFamily="34" charset="0"/>
                <a:cs typeface="Segoe UI Semilight" panose="020B0402040204020203" pitchFamily="34" charset="0"/>
              </a:rPr>
              <a:t>Comment développer pour la réalité virtuelle</a:t>
            </a:r>
            <a:endParaRPr lang="fr-FR" sz="1400" dirty="0">
              <a:solidFill>
                <a:schemeClr val="tx1"/>
              </a:solidFill>
              <a:latin typeface="Segoe UI Semilight" panose="020B0402040204020203" pitchFamily="34" charset="0"/>
              <a:cs typeface="Segoe UI Semilight" panose="020B0402040204020203" pitchFamily="34" charset="0"/>
            </a:endParaRPr>
          </a:p>
        </p:txBody>
      </p:sp>
      <p:sp>
        <p:nvSpPr>
          <p:cNvPr id="25" name="Rectangle 24"/>
          <p:cNvSpPr/>
          <p:nvPr/>
        </p:nvSpPr>
        <p:spPr>
          <a:xfrm>
            <a:off x="4128889" y="2970854"/>
            <a:ext cx="4460803" cy="1577750"/>
          </a:xfrm>
          <a:prstGeom prst="rect">
            <a:avLst/>
          </a:prstGeom>
          <a:solidFill>
            <a:srgbClr val="989898"/>
          </a:solidFill>
          <a:ln w="3175">
            <a:solidFill>
              <a:srgbClr val="FA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1400" dirty="0">
                <a:solidFill>
                  <a:schemeClr val="tx1"/>
                </a:solidFill>
                <a:latin typeface="Segoe UI Semilight" panose="020B0402040204020203" pitchFamily="34" charset="0"/>
                <a:cs typeface="Segoe UI Semilight" panose="020B0402040204020203" pitchFamily="34" charset="0"/>
              </a:rPr>
              <a:t>DEMO my3Dplayer </a:t>
            </a:r>
          </a:p>
        </p:txBody>
      </p:sp>
      <p:sp>
        <p:nvSpPr>
          <p:cNvPr id="2" name="Sous-titre 1"/>
          <p:cNvSpPr>
            <a:spLocks noGrp="1"/>
          </p:cNvSpPr>
          <p:nvPr>
            <p:ph type="subTitle" idx="1"/>
          </p:nvPr>
        </p:nvSpPr>
        <p:spPr/>
        <p:txBody>
          <a:bodyPr/>
          <a:lstStyle/>
          <a:p>
            <a:r>
              <a:rPr lang="fr-FR" dirty="0"/>
              <a:t>Sommaire</a:t>
            </a:r>
          </a:p>
        </p:txBody>
      </p:sp>
    </p:spTree>
    <p:extLst>
      <p:ext uri="{BB962C8B-B14F-4D97-AF65-F5344CB8AC3E}">
        <p14:creationId xmlns:p14="http://schemas.microsoft.com/office/powerpoint/2010/main" val="1786625266"/>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latin typeface="Segoe UI Semilight" panose="020B0402040204020203" pitchFamily="34" charset="0"/>
                <a:cs typeface="Segoe UI Semilight" panose="020B0402040204020203" pitchFamily="34" charset="0"/>
              </a:rPr>
              <a:t>Principe de fonctionnement</a:t>
            </a:r>
            <a:endParaRPr lang="fr-FR" sz="2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472979082"/>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err="1"/>
              <a:t>Tracking</a:t>
            </a:r>
            <a:endParaRPr lang="fr-FR" dirty="0"/>
          </a:p>
        </p:txBody>
      </p:sp>
      <p:pic>
        <p:nvPicPr>
          <p:cNvPr id="5" name="Média en ligne 4" title="HTC Vive Lighthouse Chaperone tracking system Explained">
            <a:hlinkClick r:id="" action="ppaction://media"/>
            <a:extLst>
              <a:ext uri="{FF2B5EF4-FFF2-40B4-BE49-F238E27FC236}">
                <a16:creationId xmlns:a16="http://schemas.microsoft.com/office/drawing/2014/main" id="{589E691C-7905-4F5F-83EA-78F2EE603668}"/>
              </a:ext>
            </a:extLst>
          </p:cNvPr>
          <p:cNvPicPr>
            <a:picLocks noRot="1" noChangeAspect="1"/>
          </p:cNvPicPr>
          <p:nvPr>
            <a:videoFile r:link="rId1"/>
          </p:nvPr>
        </p:nvPicPr>
        <p:blipFill>
          <a:blip r:embed="rId4"/>
          <a:stretch>
            <a:fillRect/>
          </a:stretch>
        </p:blipFill>
        <p:spPr>
          <a:xfrm>
            <a:off x="1007604" y="987574"/>
            <a:ext cx="7128792" cy="4009946"/>
          </a:xfrm>
          <a:prstGeom prst="rect">
            <a:avLst/>
          </a:prstGeom>
        </p:spPr>
      </p:pic>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t>Manette</a:t>
            </a:r>
          </a:p>
        </p:txBody>
      </p:sp>
      <p:pic>
        <p:nvPicPr>
          <p:cNvPr id="2052" name="Picture 4" descr="https://www.vrheads.com/sites/vrheads.com/files/styles/xlarge_wm_brb/public/field/image/2016/07/HTC-Vive-Controller-Opening%20%285%29.JPG?itok=nVIntiHc">
            <a:extLst>
              <a:ext uri="{FF2B5EF4-FFF2-40B4-BE49-F238E27FC236}">
                <a16:creationId xmlns:a16="http://schemas.microsoft.com/office/drawing/2014/main" id="{ADBB76DE-01C3-425A-819A-6DFE0692D34F}"/>
              </a:ext>
            </a:extLst>
          </p:cNvPr>
          <p:cNvPicPr>
            <a:picLocks noGrp="1" noChangeAspect="1" noChangeArrowheads="1"/>
          </p:cNvPicPr>
          <p:nvPr>
            <p:ph sz="quarter" idx="12"/>
          </p:nvPr>
        </p:nvPicPr>
        <p:blipFill>
          <a:blip r:embed="rId3" cstate="print">
            <a:extLst>
              <a:ext uri="{28A0092B-C50C-407E-A947-70E740481C1C}">
                <a14:useLocalDpi xmlns:a14="http://schemas.microsoft.com/office/drawing/2010/main" val="0"/>
              </a:ext>
            </a:extLst>
          </a:blip>
          <a:srcRect/>
          <a:stretch>
            <a:fillRect/>
          </a:stretch>
        </p:blipFill>
        <p:spPr bwMode="auto">
          <a:xfrm>
            <a:off x="2033191" y="1276350"/>
            <a:ext cx="5077618" cy="338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323878"/>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t>Casque</a:t>
            </a:r>
          </a:p>
        </p:txBody>
      </p:sp>
      <p:pic>
        <p:nvPicPr>
          <p:cNvPr id="5" name="Picture 6" descr="Image associÃ©e">
            <a:extLst>
              <a:ext uri="{FF2B5EF4-FFF2-40B4-BE49-F238E27FC236}">
                <a16:creationId xmlns:a16="http://schemas.microsoft.com/office/drawing/2014/main" id="{72205ED7-7F78-458C-9365-5E943F5A7B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971981"/>
            <a:ext cx="422446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cdn2.vox-cdn.com/thumbor/U2joIdumv4l0TTQ5B0W7mh1bTRU=/1020x0/cdn0.vox-cdn.com/uploads/chorus_asset/file/3460426/vs03-02_0915cxs.0.png">
            <a:extLst>
              <a:ext uri="{FF2B5EF4-FFF2-40B4-BE49-F238E27FC236}">
                <a16:creationId xmlns:a16="http://schemas.microsoft.com/office/drawing/2014/main" id="{FA3C043C-F34C-43E3-99E4-86B0699AC0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315" y="987575"/>
            <a:ext cx="3428653" cy="2285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77899"/>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t>Rendu stéréoscopique</a:t>
            </a:r>
          </a:p>
        </p:txBody>
      </p:sp>
      <p:pic>
        <p:nvPicPr>
          <p:cNvPr id="3074" name="Picture 2" descr="RÃ©sultat de recherche d'images pour &quot;Stereo Rendering&quot;">
            <a:extLst>
              <a:ext uri="{FF2B5EF4-FFF2-40B4-BE49-F238E27FC236}">
                <a16:creationId xmlns:a16="http://schemas.microsoft.com/office/drawing/2014/main" id="{E7079E81-EF00-4E74-AAC9-6863FB969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750" y="843558"/>
            <a:ext cx="4348250" cy="38524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Ã©sultat de recherche d'images pour &quot;Stereo Rendering&quot;">
            <a:extLst>
              <a:ext uri="{FF2B5EF4-FFF2-40B4-BE49-F238E27FC236}">
                <a16:creationId xmlns:a16="http://schemas.microsoft.com/office/drawing/2014/main" id="{2BC2F541-C5FD-4603-A3B5-7DE874A1C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31590"/>
            <a:ext cx="3528392" cy="22038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Ã©sultat de recherche d'images pour &quot;multilayer fresnel lens&quot;">
            <a:extLst>
              <a:ext uri="{FF2B5EF4-FFF2-40B4-BE49-F238E27FC236}">
                <a16:creationId xmlns:a16="http://schemas.microsoft.com/office/drawing/2014/main" id="{45A7E663-FAF9-42B5-926A-D093B22BA8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3408450"/>
            <a:ext cx="2376264" cy="173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44621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latin typeface="Segoe UI Semilight" panose="020B0402040204020203" pitchFamily="34" charset="0"/>
                <a:cs typeface="Segoe UI Semilight" panose="020B0402040204020203" pitchFamily="34" charset="0"/>
              </a:rPr>
              <a:t>Les principaux casques du marché</a:t>
            </a:r>
            <a:endParaRPr lang="fr-FR" sz="2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987358592"/>
      </p:ext>
    </p:extLst>
  </p:cSld>
  <p:clrMapOvr>
    <a:masterClrMapping/>
  </p:clrMapOvr>
  <p:transition spd="slow">
    <p:wipe dir="r"/>
  </p:transition>
</p:sld>
</file>

<file path=ppt/theme/theme1.xml><?xml version="1.0" encoding="utf-8"?>
<a:theme xmlns:a="http://schemas.openxmlformats.org/drawingml/2006/main" name="InnovativDays2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98B560CF-D823-4EEF-9AD5-3F4108AD9EF9}" vid="{89EDB221-08D3-4B69-AE37-A35C76BF6833}"/>
    </a:ext>
  </a:extLst>
</a:theme>
</file>

<file path=ppt/theme/theme2.xml><?xml version="1.0" encoding="utf-8"?>
<a:theme xmlns:a="http://schemas.openxmlformats.org/drawingml/2006/main" name="InnovativDays2018 - Fond Noi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98B560CF-D823-4EEF-9AD5-3F4108AD9EF9}" vid="{9AD7CA84-587D-4FE2-AA56-80ABE3BBFAB4}"/>
    </a:ext>
  </a:extLst>
</a:theme>
</file>

<file path=ppt/theme/theme3.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98B560CF-D823-4EEF-9AD5-3F4108AD9EF9}" vid="{A9D67E39-A97E-4A49-AB53-951A3F65440B}"/>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PPT - InnovativDays2018</Template>
  <TotalTime>320</TotalTime>
  <Words>682</Words>
  <Application>Microsoft Office PowerPoint</Application>
  <PresentationFormat>Affichage à l'écran (16:9)</PresentationFormat>
  <Paragraphs>130</Paragraphs>
  <Slides>27</Slides>
  <Notes>9</Notes>
  <HiddenSlides>0</HiddenSlides>
  <MMClips>1</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27</vt:i4>
      </vt:variant>
    </vt:vector>
  </HeadingPairs>
  <TitlesOfParts>
    <vt:vector size="39" baseType="lpstr">
      <vt:lpstr>MS Gothic</vt:lpstr>
      <vt:lpstr>MS PGothic</vt:lpstr>
      <vt:lpstr>Arial</vt:lpstr>
      <vt:lpstr>Calibri</vt:lpstr>
      <vt:lpstr>Century Gothic</vt:lpstr>
      <vt:lpstr>Segoe UI</vt:lpstr>
      <vt:lpstr>Segoe UI Light</vt:lpstr>
      <vt:lpstr>Segoe UI Semibold</vt:lpstr>
      <vt:lpstr>Segoe UI Semilight</vt:lpstr>
      <vt:lpstr>InnovativDays2018</vt:lpstr>
      <vt:lpstr>InnovativDays2018 - Fond Noir</vt:lpstr>
      <vt:lpstr>BLANK</vt:lpstr>
      <vt:lpstr>Initiation à la réalité virtuelle</vt:lpstr>
      <vt:lpstr>Initiation à la réalité virtuelle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VDOC SOFTWARE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Kévin THIERY</dc:creator>
  <cp:lastModifiedBy>Kévin THIERY</cp:lastModifiedBy>
  <cp:revision>21</cp:revision>
  <dcterms:created xsi:type="dcterms:W3CDTF">2018-11-21T13:52:03Z</dcterms:created>
  <dcterms:modified xsi:type="dcterms:W3CDTF">2018-11-26T13:58:53Z</dcterms:modified>
</cp:coreProperties>
</file>