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69" r:id="rId2"/>
    <p:sldId id="266" r:id="rId3"/>
    <p:sldId id="319" r:id="rId4"/>
    <p:sldId id="320" r:id="rId5"/>
    <p:sldId id="333" r:id="rId6"/>
    <p:sldId id="321" r:id="rId7"/>
    <p:sldId id="328" r:id="rId8"/>
    <p:sldId id="317" r:id="rId9"/>
    <p:sldId id="323" r:id="rId10"/>
    <p:sldId id="324" r:id="rId11"/>
    <p:sldId id="329" r:id="rId12"/>
    <p:sldId id="327" r:id="rId13"/>
    <p:sldId id="330" r:id="rId14"/>
    <p:sldId id="316" r:id="rId15"/>
    <p:sldId id="332" r:id="rId16"/>
    <p:sldId id="275" r:id="rId17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215"/>
    <a:srgbClr val="F79646"/>
    <a:srgbClr val="FAC100"/>
    <a:srgbClr val="EB8621"/>
    <a:srgbClr val="F2F1EF"/>
    <a:srgbClr val="C57736"/>
    <a:srgbClr val="989898"/>
    <a:srgbClr val="D9DAD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4" autoAdjust="0"/>
    <p:restoredTop sz="95773" autoAdjust="0"/>
  </p:normalViewPr>
  <p:slideViewPr>
    <p:cSldViewPr>
      <p:cViewPr varScale="1">
        <p:scale>
          <a:sx n="150" d="100"/>
          <a:sy n="150" d="100"/>
        </p:scale>
        <p:origin x="564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082" y="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5B4FBA-E080-4891-BE36-90BB9139EAC1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1E90D442-8DEC-4702-90BD-2AE2E2FA23FA}">
      <dgm:prSet phldrT="[Texte]" custT="1"/>
      <dgm:spPr>
        <a:solidFill>
          <a:srgbClr val="FBC215"/>
        </a:solidFill>
        <a:ln>
          <a:solidFill>
            <a:srgbClr val="FBC215"/>
          </a:solidFill>
        </a:ln>
      </dgm:spPr>
      <dgm:t>
        <a:bodyPr/>
        <a:lstStyle/>
        <a:p>
          <a:r>
            <a:rPr lang="fr-F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rPr>
            <a:t>Un Feedback 360°, c’est quoi?</a:t>
          </a:r>
        </a:p>
      </dgm:t>
    </dgm:pt>
    <dgm:pt modelId="{0FDD49DB-0127-4529-B806-1CB7857093F9}" type="parTrans" cxnId="{3D13D395-FF11-4CCE-AC05-00ECF8E745B0}">
      <dgm:prSet/>
      <dgm:spPr/>
      <dgm:t>
        <a:bodyPr/>
        <a:lstStyle/>
        <a:p>
          <a:endParaRPr lang="fr-FR"/>
        </a:p>
      </dgm:t>
    </dgm:pt>
    <dgm:pt modelId="{87C75316-C6CC-4ABB-9EF9-5091E0A92570}" type="sibTrans" cxnId="{3D13D395-FF11-4CCE-AC05-00ECF8E745B0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fr-FR"/>
        </a:p>
      </dgm:t>
    </dgm:pt>
    <dgm:pt modelId="{310D2BD8-1F3A-4FED-BAFF-6FD737E9136A}">
      <dgm:prSet phldrT="[Texte]" custT="1"/>
      <dgm:spPr>
        <a:solidFill>
          <a:srgbClr val="FBC215"/>
        </a:solidFill>
        <a:ln>
          <a:solidFill>
            <a:srgbClr val="FBC215"/>
          </a:solidFill>
        </a:ln>
      </dgm:spPr>
      <dgm:t>
        <a:bodyPr/>
        <a:lstStyle/>
        <a:p>
          <a:r>
            <a:rPr lang="fr-FR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rPr>
            <a:t>Le déroulement d’un Feedback 360°</a:t>
          </a:r>
          <a:endParaRPr lang="fr-FR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6D158A08-3950-47B0-83A8-D530DC783B3F}" type="parTrans" cxnId="{9F1B897C-673C-4D67-8BBC-9D6F078DC05C}">
      <dgm:prSet/>
      <dgm:spPr/>
      <dgm:t>
        <a:bodyPr/>
        <a:lstStyle/>
        <a:p>
          <a:endParaRPr lang="fr-FR"/>
        </a:p>
      </dgm:t>
    </dgm:pt>
    <dgm:pt modelId="{D2F5AA1B-B12D-4D54-835A-439DF9F0ABD8}" type="sibTrans" cxnId="{9F1B897C-673C-4D67-8BBC-9D6F078DC05C}">
      <dgm:prSet/>
      <dgm:spPr/>
      <dgm:t>
        <a:bodyPr/>
        <a:lstStyle/>
        <a:p>
          <a:endParaRPr lang="fr-FR"/>
        </a:p>
      </dgm:t>
    </dgm:pt>
    <dgm:pt modelId="{EC1EDE51-E4B1-4B76-812C-3A2F8A1AAEC8}">
      <dgm:prSet phldrT="[Texte]" custT="1"/>
      <dgm:spPr>
        <a:solidFill>
          <a:srgbClr val="FBC215"/>
        </a:solidFill>
        <a:ln>
          <a:solidFill>
            <a:srgbClr val="FBC215"/>
          </a:solidFill>
        </a:ln>
      </dgm:spPr>
      <dgm:t>
        <a:bodyPr/>
        <a:lstStyle/>
        <a:p>
          <a:r>
            <a:rPr lang="fr-F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rPr>
            <a:t>Réussir un Feedback 360°</a:t>
          </a:r>
        </a:p>
      </dgm:t>
    </dgm:pt>
    <dgm:pt modelId="{FF6DA7AC-8F8E-4393-A850-6F656CDE354A}" type="parTrans" cxnId="{F4336A8D-A8C5-4C3B-9492-96A2221F3D93}">
      <dgm:prSet/>
      <dgm:spPr/>
      <dgm:t>
        <a:bodyPr/>
        <a:lstStyle/>
        <a:p>
          <a:endParaRPr lang="fr-FR"/>
        </a:p>
      </dgm:t>
    </dgm:pt>
    <dgm:pt modelId="{FF0029B0-7A11-456B-84AF-BA78EEE55BCD}" type="sibTrans" cxnId="{F4336A8D-A8C5-4C3B-9492-96A2221F3D93}">
      <dgm:prSet/>
      <dgm:spPr/>
      <dgm:t>
        <a:bodyPr/>
        <a:lstStyle/>
        <a:p>
          <a:endParaRPr lang="fr-FR"/>
        </a:p>
      </dgm:t>
    </dgm:pt>
    <dgm:pt modelId="{37E464E9-1804-41CE-89BD-F676A5C52F01}" type="pres">
      <dgm:prSet presAssocID="{9F5B4FBA-E080-4891-BE36-90BB9139EAC1}" presName="Name0" presStyleCnt="0">
        <dgm:presLayoutVars>
          <dgm:chMax val="7"/>
          <dgm:chPref val="7"/>
          <dgm:dir/>
        </dgm:presLayoutVars>
      </dgm:prSet>
      <dgm:spPr/>
    </dgm:pt>
    <dgm:pt modelId="{A7CAAA85-7FF6-4A7B-8565-F2DCE804BC4F}" type="pres">
      <dgm:prSet presAssocID="{9F5B4FBA-E080-4891-BE36-90BB9139EAC1}" presName="Name1" presStyleCnt="0"/>
      <dgm:spPr/>
    </dgm:pt>
    <dgm:pt modelId="{E8BEE167-E89A-4B14-8225-23B743E62EF8}" type="pres">
      <dgm:prSet presAssocID="{9F5B4FBA-E080-4891-BE36-90BB9139EAC1}" presName="cycle" presStyleCnt="0"/>
      <dgm:spPr/>
    </dgm:pt>
    <dgm:pt modelId="{A6477432-22CB-4123-B1CA-12681E578043}" type="pres">
      <dgm:prSet presAssocID="{9F5B4FBA-E080-4891-BE36-90BB9139EAC1}" presName="srcNode" presStyleLbl="node1" presStyleIdx="0" presStyleCnt="3"/>
      <dgm:spPr/>
    </dgm:pt>
    <dgm:pt modelId="{83C4C4D8-9253-410C-80F9-BE4E5CE887F3}" type="pres">
      <dgm:prSet presAssocID="{9F5B4FBA-E080-4891-BE36-90BB9139EAC1}" presName="conn" presStyleLbl="parChTrans1D2" presStyleIdx="0" presStyleCnt="1"/>
      <dgm:spPr/>
    </dgm:pt>
    <dgm:pt modelId="{7FE84AE9-F23B-4CD2-9D22-5778E8F4594A}" type="pres">
      <dgm:prSet presAssocID="{9F5B4FBA-E080-4891-BE36-90BB9139EAC1}" presName="extraNode" presStyleLbl="node1" presStyleIdx="0" presStyleCnt="3"/>
      <dgm:spPr/>
    </dgm:pt>
    <dgm:pt modelId="{CF0C149F-CF19-45B3-9282-C2F578098907}" type="pres">
      <dgm:prSet presAssocID="{9F5B4FBA-E080-4891-BE36-90BB9139EAC1}" presName="dstNode" presStyleLbl="node1" presStyleIdx="0" presStyleCnt="3"/>
      <dgm:spPr/>
    </dgm:pt>
    <dgm:pt modelId="{DBD7E16B-4D4F-4580-99DB-51485EABC6DE}" type="pres">
      <dgm:prSet presAssocID="{1E90D442-8DEC-4702-90BD-2AE2E2FA23FA}" presName="text_1" presStyleLbl="node1" presStyleIdx="0" presStyleCnt="3">
        <dgm:presLayoutVars>
          <dgm:bulletEnabled val="1"/>
        </dgm:presLayoutVars>
      </dgm:prSet>
      <dgm:spPr/>
    </dgm:pt>
    <dgm:pt modelId="{44DE5B0F-3949-4FE4-AA1B-D8B2EB3565D8}" type="pres">
      <dgm:prSet presAssocID="{1E90D442-8DEC-4702-90BD-2AE2E2FA23FA}" presName="accent_1" presStyleCnt="0"/>
      <dgm:spPr/>
    </dgm:pt>
    <dgm:pt modelId="{31A56520-6140-4888-8622-00021EA237E7}" type="pres">
      <dgm:prSet presAssocID="{1E90D442-8DEC-4702-90BD-2AE2E2FA23FA}" presName="accentRepeatNode" presStyleLbl="solidFgAcc1" presStyleIdx="0" presStyleCnt="3"/>
      <dgm:spPr>
        <a:solidFill>
          <a:srgbClr val="FBC215"/>
        </a:solidFill>
        <a:ln>
          <a:solidFill>
            <a:schemeClr val="bg1"/>
          </a:solidFill>
        </a:ln>
      </dgm:spPr>
    </dgm:pt>
    <dgm:pt modelId="{8741D044-19F8-4E2F-859A-B8157AA81453}" type="pres">
      <dgm:prSet presAssocID="{310D2BD8-1F3A-4FED-BAFF-6FD737E9136A}" presName="text_2" presStyleLbl="node1" presStyleIdx="1" presStyleCnt="3">
        <dgm:presLayoutVars>
          <dgm:bulletEnabled val="1"/>
        </dgm:presLayoutVars>
      </dgm:prSet>
      <dgm:spPr/>
    </dgm:pt>
    <dgm:pt modelId="{CD1BE270-8E45-4E1F-8E90-D82438F5E8EF}" type="pres">
      <dgm:prSet presAssocID="{310D2BD8-1F3A-4FED-BAFF-6FD737E9136A}" presName="accent_2" presStyleCnt="0"/>
      <dgm:spPr/>
    </dgm:pt>
    <dgm:pt modelId="{CCF82626-3B0A-4BA9-96AE-823DF5E5EFAE}" type="pres">
      <dgm:prSet presAssocID="{310D2BD8-1F3A-4FED-BAFF-6FD737E9136A}" presName="accentRepeatNode" presStyleLbl="solidFgAcc1" presStyleIdx="1" presStyleCnt="3"/>
      <dgm:spPr>
        <a:solidFill>
          <a:srgbClr val="FBC215"/>
        </a:solidFill>
        <a:ln>
          <a:solidFill>
            <a:schemeClr val="bg1"/>
          </a:solidFill>
        </a:ln>
      </dgm:spPr>
    </dgm:pt>
    <dgm:pt modelId="{15751319-5E78-4C1A-B757-43DF093255A1}" type="pres">
      <dgm:prSet presAssocID="{EC1EDE51-E4B1-4B76-812C-3A2F8A1AAEC8}" presName="text_3" presStyleLbl="node1" presStyleIdx="2" presStyleCnt="3">
        <dgm:presLayoutVars>
          <dgm:bulletEnabled val="1"/>
        </dgm:presLayoutVars>
      </dgm:prSet>
      <dgm:spPr/>
    </dgm:pt>
    <dgm:pt modelId="{FA0C4667-E467-4284-B9BB-D1CD2E5B6715}" type="pres">
      <dgm:prSet presAssocID="{EC1EDE51-E4B1-4B76-812C-3A2F8A1AAEC8}" presName="accent_3" presStyleCnt="0"/>
      <dgm:spPr/>
    </dgm:pt>
    <dgm:pt modelId="{35DB36F0-A5C2-4CF7-9F1B-EA7BA4D7E9CE}" type="pres">
      <dgm:prSet presAssocID="{EC1EDE51-E4B1-4B76-812C-3A2F8A1AAEC8}" presName="accentRepeatNode" presStyleLbl="solidFgAcc1" presStyleIdx="2" presStyleCnt="3"/>
      <dgm:spPr>
        <a:solidFill>
          <a:srgbClr val="FBC215"/>
        </a:solidFill>
        <a:ln>
          <a:solidFill>
            <a:schemeClr val="bg1"/>
          </a:solidFill>
        </a:ln>
      </dgm:spPr>
    </dgm:pt>
  </dgm:ptLst>
  <dgm:cxnLst>
    <dgm:cxn modelId="{03C46B16-7853-4BFB-9397-9F21C88CC318}" type="presOf" srcId="{87C75316-C6CC-4ABB-9EF9-5091E0A92570}" destId="{83C4C4D8-9253-410C-80F9-BE4E5CE887F3}" srcOrd="0" destOrd="0" presId="urn:microsoft.com/office/officeart/2008/layout/VerticalCurvedList"/>
    <dgm:cxn modelId="{79151A2E-3BC5-4149-A197-C9FA61415957}" type="presOf" srcId="{EC1EDE51-E4B1-4B76-812C-3A2F8A1AAEC8}" destId="{15751319-5E78-4C1A-B757-43DF093255A1}" srcOrd="0" destOrd="0" presId="urn:microsoft.com/office/officeart/2008/layout/VerticalCurvedList"/>
    <dgm:cxn modelId="{9F1B897C-673C-4D67-8BBC-9D6F078DC05C}" srcId="{9F5B4FBA-E080-4891-BE36-90BB9139EAC1}" destId="{310D2BD8-1F3A-4FED-BAFF-6FD737E9136A}" srcOrd="1" destOrd="0" parTransId="{6D158A08-3950-47B0-83A8-D530DC783B3F}" sibTransId="{D2F5AA1B-B12D-4D54-835A-439DF9F0ABD8}"/>
    <dgm:cxn modelId="{092CB67F-B9B8-4A84-A0B2-E03A0104AD22}" type="presOf" srcId="{9F5B4FBA-E080-4891-BE36-90BB9139EAC1}" destId="{37E464E9-1804-41CE-89BD-F676A5C52F01}" srcOrd="0" destOrd="0" presId="urn:microsoft.com/office/officeart/2008/layout/VerticalCurvedList"/>
    <dgm:cxn modelId="{9CBA9589-7D0A-49EA-98EE-9F50CDAA8B7E}" type="presOf" srcId="{1E90D442-8DEC-4702-90BD-2AE2E2FA23FA}" destId="{DBD7E16B-4D4F-4580-99DB-51485EABC6DE}" srcOrd="0" destOrd="0" presId="urn:microsoft.com/office/officeart/2008/layout/VerticalCurvedList"/>
    <dgm:cxn modelId="{F4336A8D-A8C5-4C3B-9492-96A2221F3D93}" srcId="{9F5B4FBA-E080-4891-BE36-90BB9139EAC1}" destId="{EC1EDE51-E4B1-4B76-812C-3A2F8A1AAEC8}" srcOrd="2" destOrd="0" parTransId="{FF6DA7AC-8F8E-4393-A850-6F656CDE354A}" sibTransId="{FF0029B0-7A11-456B-84AF-BA78EEE55BCD}"/>
    <dgm:cxn modelId="{0F0F378F-6521-4B0B-A14A-C02DC692FFEE}" type="presOf" srcId="{310D2BD8-1F3A-4FED-BAFF-6FD737E9136A}" destId="{8741D044-19F8-4E2F-859A-B8157AA81453}" srcOrd="0" destOrd="0" presId="urn:microsoft.com/office/officeart/2008/layout/VerticalCurvedList"/>
    <dgm:cxn modelId="{3D13D395-FF11-4CCE-AC05-00ECF8E745B0}" srcId="{9F5B4FBA-E080-4891-BE36-90BB9139EAC1}" destId="{1E90D442-8DEC-4702-90BD-2AE2E2FA23FA}" srcOrd="0" destOrd="0" parTransId="{0FDD49DB-0127-4529-B806-1CB7857093F9}" sibTransId="{87C75316-C6CC-4ABB-9EF9-5091E0A92570}"/>
    <dgm:cxn modelId="{29CDF717-EA2B-4057-A710-DB4E7227728E}" type="presParOf" srcId="{37E464E9-1804-41CE-89BD-F676A5C52F01}" destId="{A7CAAA85-7FF6-4A7B-8565-F2DCE804BC4F}" srcOrd="0" destOrd="0" presId="urn:microsoft.com/office/officeart/2008/layout/VerticalCurvedList"/>
    <dgm:cxn modelId="{6F5DF86A-3DE9-4991-83B2-9DD4B8D66C5A}" type="presParOf" srcId="{A7CAAA85-7FF6-4A7B-8565-F2DCE804BC4F}" destId="{E8BEE167-E89A-4B14-8225-23B743E62EF8}" srcOrd="0" destOrd="0" presId="urn:microsoft.com/office/officeart/2008/layout/VerticalCurvedList"/>
    <dgm:cxn modelId="{F26479D9-EC45-40CF-BCE9-CD656250CF9A}" type="presParOf" srcId="{E8BEE167-E89A-4B14-8225-23B743E62EF8}" destId="{A6477432-22CB-4123-B1CA-12681E578043}" srcOrd="0" destOrd="0" presId="urn:microsoft.com/office/officeart/2008/layout/VerticalCurvedList"/>
    <dgm:cxn modelId="{FAD8C07A-59D3-4C7A-9CA6-075A6D9D651A}" type="presParOf" srcId="{E8BEE167-E89A-4B14-8225-23B743E62EF8}" destId="{83C4C4D8-9253-410C-80F9-BE4E5CE887F3}" srcOrd="1" destOrd="0" presId="urn:microsoft.com/office/officeart/2008/layout/VerticalCurvedList"/>
    <dgm:cxn modelId="{D1831EC5-5F38-4123-8DAD-9BCDAD71F0CF}" type="presParOf" srcId="{E8BEE167-E89A-4B14-8225-23B743E62EF8}" destId="{7FE84AE9-F23B-4CD2-9D22-5778E8F4594A}" srcOrd="2" destOrd="0" presId="urn:microsoft.com/office/officeart/2008/layout/VerticalCurvedList"/>
    <dgm:cxn modelId="{42B1591B-DCF6-4C97-A030-7BFFB0FA898A}" type="presParOf" srcId="{E8BEE167-E89A-4B14-8225-23B743E62EF8}" destId="{CF0C149F-CF19-45B3-9282-C2F578098907}" srcOrd="3" destOrd="0" presId="urn:microsoft.com/office/officeart/2008/layout/VerticalCurvedList"/>
    <dgm:cxn modelId="{E825F6A3-1933-427B-923D-E5B49BC8F014}" type="presParOf" srcId="{A7CAAA85-7FF6-4A7B-8565-F2DCE804BC4F}" destId="{DBD7E16B-4D4F-4580-99DB-51485EABC6DE}" srcOrd="1" destOrd="0" presId="urn:microsoft.com/office/officeart/2008/layout/VerticalCurvedList"/>
    <dgm:cxn modelId="{B35EC4CD-CF85-4501-8214-BA9DF9B7AA56}" type="presParOf" srcId="{A7CAAA85-7FF6-4A7B-8565-F2DCE804BC4F}" destId="{44DE5B0F-3949-4FE4-AA1B-D8B2EB3565D8}" srcOrd="2" destOrd="0" presId="urn:microsoft.com/office/officeart/2008/layout/VerticalCurvedList"/>
    <dgm:cxn modelId="{D5172F4E-38CA-4184-91FE-3DF5BA1DF990}" type="presParOf" srcId="{44DE5B0F-3949-4FE4-AA1B-D8B2EB3565D8}" destId="{31A56520-6140-4888-8622-00021EA237E7}" srcOrd="0" destOrd="0" presId="urn:microsoft.com/office/officeart/2008/layout/VerticalCurvedList"/>
    <dgm:cxn modelId="{9AC01D1D-B61C-4B60-9760-161A7ECC51D9}" type="presParOf" srcId="{A7CAAA85-7FF6-4A7B-8565-F2DCE804BC4F}" destId="{8741D044-19F8-4E2F-859A-B8157AA81453}" srcOrd="3" destOrd="0" presId="urn:microsoft.com/office/officeart/2008/layout/VerticalCurvedList"/>
    <dgm:cxn modelId="{13B2A589-BB88-43A2-82C6-4EA51F904FA2}" type="presParOf" srcId="{A7CAAA85-7FF6-4A7B-8565-F2DCE804BC4F}" destId="{CD1BE270-8E45-4E1F-8E90-D82438F5E8EF}" srcOrd="4" destOrd="0" presId="urn:microsoft.com/office/officeart/2008/layout/VerticalCurvedList"/>
    <dgm:cxn modelId="{B9C57D16-89CC-4ED0-87D8-F6E5537CC0A1}" type="presParOf" srcId="{CD1BE270-8E45-4E1F-8E90-D82438F5E8EF}" destId="{CCF82626-3B0A-4BA9-96AE-823DF5E5EFAE}" srcOrd="0" destOrd="0" presId="urn:microsoft.com/office/officeart/2008/layout/VerticalCurvedList"/>
    <dgm:cxn modelId="{72638965-658A-405E-ADED-C522F765CC93}" type="presParOf" srcId="{A7CAAA85-7FF6-4A7B-8565-F2DCE804BC4F}" destId="{15751319-5E78-4C1A-B757-43DF093255A1}" srcOrd="5" destOrd="0" presId="urn:microsoft.com/office/officeart/2008/layout/VerticalCurvedList"/>
    <dgm:cxn modelId="{B7A7895A-0907-44BD-83B7-570929EBC52B}" type="presParOf" srcId="{A7CAAA85-7FF6-4A7B-8565-F2DCE804BC4F}" destId="{FA0C4667-E467-4284-B9BB-D1CD2E5B6715}" srcOrd="6" destOrd="0" presId="urn:microsoft.com/office/officeart/2008/layout/VerticalCurvedList"/>
    <dgm:cxn modelId="{8F751D7E-BC21-4981-BA02-15A311CE5EFF}" type="presParOf" srcId="{FA0C4667-E467-4284-B9BB-D1CD2E5B6715}" destId="{35DB36F0-A5C2-4CF7-9F1B-EA7BA4D7E9C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865125-1906-4FE1-B77A-F48E046ED91A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7AB71A29-5043-401C-A550-835635C97987}">
      <dgm:prSet phldrT="[Texte]"/>
      <dgm:spPr/>
      <dgm:t>
        <a:bodyPr/>
        <a:lstStyle/>
        <a:p>
          <a:r>
            <a:rPr lang="fr-FR" dirty="0"/>
            <a:t>Feedback 360°</a:t>
          </a:r>
        </a:p>
      </dgm:t>
    </dgm:pt>
    <dgm:pt modelId="{6FAA9137-14C2-416C-9D5F-F5550EF9A294}" type="parTrans" cxnId="{C9BEFB63-A9F7-491D-9F31-5EE5764EE2F4}">
      <dgm:prSet/>
      <dgm:spPr/>
      <dgm:t>
        <a:bodyPr/>
        <a:lstStyle/>
        <a:p>
          <a:endParaRPr lang="fr-FR"/>
        </a:p>
      </dgm:t>
    </dgm:pt>
    <dgm:pt modelId="{D8C8729B-7902-4A9F-A746-FF713B73C50A}" type="sibTrans" cxnId="{C9BEFB63-A9F7-491D-9F31-5EE5764EE2F4}">
      <dgm:prSet/>
      <dgm:spPr/>
      <dgm:t>
        <a:bodyPr/>
        <a:lstStyle/>
        <a:p>
          <a:endParaRPr lang="fr-FR"/>
        </a:p>
      </dgm:t>
    </dgm:pt>
    <dgm:pt modelId="{54EA6611-4B7F-48F3-9590-C13C50140B41}">
      <dgm:prSet phldrT="[Texte]"/>
      <dgm:spPr/>
      <dgm:t>
        <a:bodyPr/>
        <a:lstStyle/>
        <a:p>
          <a:r>
            <a:rPr lang="fr-FR" dirty="0"/>
            <a:t>Auto évaluation</a:t>
          </a:r>
        </a:p>
      </dgm:t>
    </dgm:pt>
    <dgm:pt modelId="{DC35DF58-65FC-44E3-AE1C-6AB81FAF06DB}" type="parTrans" cxnId="{8A3731F5-791B-44A2-A210-5EF600E637B4}">
      <dgm:prSet/>
      <dgm:spPr/>
      <dgm:t>
        <a:bodyPr/>
        <a:lstStyle/>
        <a:p>
          <a:endParaRPr lang="fr-FR"/>
        </a:p>
      </dgm:t>
    </dgm:pt>
    <dgm:pt modelId="{93F23F0F-A1AE-4FED-A06C-DCDA8B940E30}" type="sibTrans" cxnId="{8A3731F5-791B-44A2-A210-5EF600E637B4}">
      <dgm:prSet/>
      <dgm:spPr/>
      <dgm:t>
        <a:bodyPr/>
        <a:lstStyle/>
        <a:p>
          <a:endParaRPr lang="fr-FR"/>
        </a:p>
      </dgm:t>
    </dgm:pt>
    <dgm:pt modelId="{DEFC521F-E7AD-4D87-A017-FB0FBF56387F}">
      <dgm:prSet phldrT="[Texte]"/>
      <dgm:spPr/>
      <dgm:t>
        <a:bodyPr/>
        <a:lstStyle/>
        <a:p>
          <a:r>
            <a:rPr lang="fr-FR" dirty="0"/>
            <a:t>pairs</a:t>
          </a:r>
        </a:p>
      </dgm:t>
    </dgm:pt>
    <dgm:pt modelId="{7B588C58-A4EC-4D8C-B1E1-D0A26C6AE87C}" type="parTrans" cxnId="{97F17B3F-D0BC-4C6B-8F54-BB85CA47AC17}">
      <dgm:prSet/>
      <dgm:spPr/>
      <dgm:t>
        <a:bodyPr/>
        <a:lstStyle/>
        <a:p>
          <a:endParaRPr lang="fr-FR"/>
        </a:p>
      </dgm:t>
    </dgm:pt>
    <dgm:pt modelId="{45AA66EC-54ED-4BDF-8B85-E78E2D1BA8F1}" type="sibTrans" cxnId="{97F17B3F-D0BC-4C6B-8F54-BB85CA47AC17}">
      <dgm:prSet/>
      <dgm:spPr/>
      <dgm:t>
        <a:bodyPr/>
        <a:lstStyle/>
        <a:p>
          <a:endParaRPr lang="fr-FR"/>
        </a:p>
      </dgm:t>
    </dgm:pt>
    <dgm:pt modelId="{7BDED455-F1E6-4FBD-8249-0DD1158903DE}">
      <dgm:prSet phldrT="[Texte]"/>
      <dgm:spPr/>
      <dgm:t>
        <a:bodyPr/>
        <a:lstStyle/>
        <a:p>
          <a:r>
            <a:rPr lang="fr-FR" dirty="0"/>
            <a:t>manager</a:t>
          </a:r>
        </a:p>
      </dgm:t>
    </dgm:pt>
    <dgm:pt modelId="{EF1D7DDB-1863-4BA1-9F6E-4B8810B751B4}" type="parTrans" cxnId="{ECA954FF-39C5-4C07-B045-615582026DF5}">
      <dgm:prSet/>
      <dgm:spPr/>
      <dgm:t>
        <a:bodyPr/>
        <a:lstStyle/>
        <a:p>
          <a:endParaRPr lang="fr-FR"/>
        </a:p>
      </dgm:t>
    </dgm:pt>
    <dgm:pt modelId="{0B96BDF1-48FD-433C-BFCB-69927153781A}" type="sibTrans" cxnId="{ECA954FF-39C5-4C07-B045-615582026DF5}">
      <dgm:prSet/>
      <dgm:spPr/>
      <dgm:t>
        <a:bodyPr/>
        <a:lstStyle/>
        <a:p>
          <a:endParaRPr lang="fr-FR"/>
        </a:p>
      </dgm:t>
    </dgm:pt>
    <dgm:pt modelId="{B8A050A5-0C82-4B92-93F5-A658D258AF49}" type="pres">
      <dgm:prSet presAssocID="{2F865125-1906-4FE1-B77A-F48E046ED91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CC539E9-A8C8-4C54-9DCE-B4216E595843}" type="pres">
      <dgm:prSet presAssocID="{7AB71A29-5043-401C-A550-835635C97987}" presName="centerShape" presStyleLbl="node0" presStyleIdx="0" presStyleCnt="1"/>
      <dgm:spPr/>
    </dgm:pt>
    <dgm:pt modelId="{C8DEBFF7-6376-4D24-9288-28A0D845885E}" type="pres">
      <dgm:prSet presAssocID="{54EA6611-4B7F-48F3-9590-C13C50140B41}" presName="node" presStyleLbl="node1" presStyleIdx="0" presStyleCnt="3">
        <dgm:presLayoutVars>
          <dgm:bulletEnabled val="1"/>
        </dgm:presLayoutVars>
      </dgm:prSet>
      <dgm:spPr/>
    </dgm:pt>
    <dgm:pt modelId="{669406E3-169F-4F90-AC7D-49625169E309}" type="pres">
      <dgm:prSet presAssocID="{54EA6611-4B7F-48F3-9590-C13C50140B41}" presName="dummy" presStyleCnt="0"/>
      <dgm:spPr/>
    </dgm:pt>
    <dgm:pt modelId="{7173CCFC-8035-4D46-B025-67AC2B3607BD}" type="pres">
      <dgm:prSet presAssocID="{93F23F0F-A1AE-4FED-A06C-DCDA8B940E30}" presName="sibTrans" presStyleLbl="sibTrans2D1" presStyleIdx="0" presStyleCnt="3"/>
      <dgm:spPr/>
    </dgm:pt>
    <dgm:pt modelId="{8F55D495-340E-4905-ACA5-DC82B423A417}" type="pres">
      <dgm:prSet presAssocID="{DEFC521F-E7AD-4D87-A017-FB0FBF56387F}" presName="node" presStyleLbl="node1" presStyleIdx="1" presStyleCnt="3">
        <dgm:presLayoutVars>
          <dgm:bulletEnabled val="1"/>
        </dgm:presLayoutVars>
      </dgm:prSet>
      <dgm:spPr/>
    </dgm:pt>
    <dgm:pt modelId="{602F0482-A43F-4A14-B33A-BBC1FEE59EB3}" type="pres">
      <dgm:prSet presAssocID="{DEFC521F-E7AD-4D87-A017-FB0FBF56387F}" presName="dummy" presStyleCnt="0"/>
      <dgm:spPr/>
    </dgm:pt>
    <dgm:pt modelId="{CDB6055B-15B7-4E56-82D0-217E2D1B5C89}" type="pres">
      <dgm:prSet presAssocID="{45AA66EC-54ED-4BDF-8B85-E78E2D1BA8F1}" presName="sibTrans" presStyleLbl="sibTrans2D1" presStyleIdx="1" presStyleCnt="3"/>
      <dgm:spPr/>
    </dgm:pt>
    <dgm:pt modelId="{CD61F493-B523-4BEC-B84A-9B6A1192515A}" type="pres">
      <dgm:prSet presAssocID="{7BDED455-F1E6-4FBD-8249-0DD1158903DE}" presName="node" presStyleLbl="node1" presStyleIdx="2" presStyleCnt="3">
        <dgm:presLayoutVars>
          <dgm:bulletEnabled val="1"/>
        </dgm:presLayoutVars>
      </dgm:prSet>
      <dgm:spPr/>
    </dgm:pt>
    <dgm:pt modelId="{76AB7351-246B-40A4-8081-58BFBE54C88F}" type="pres">
      <dgm:prSet presAssocID="{7BDED455-F1E6-4FBD-8249-0DD1158903DE}" presName="dummy" presStyleCnt="0"/>
      <dgm:spPr/>
    </dgm:pt>
    <dgm:pt modelId="{C1D4876B-2F19-4DC7-85DF-5A0306765F87}" type="pres">
      <dgm:prSet presAssocID="{0B96BDF1-48FD-433C-BFCB-69927153781A}" presName="sibTrans" presStyleLbl="sibTrans2D1" presStyleIdx="2" presStyleCnt="3"/>
      <dgm:spPr/>
    </dgm:pt>
  </dgm:ptLst>
  <dgm:cxnLst>
    <dgm:cxn modelId="{51ABA603-14BC-4311-BAF0-DAA516FE15DE}" type="presOf" srcId="{93F23F0F-A1AE-4FED-A06C-DCDA8B940E30}" destId="{7173CCFC-8035-4D46-B025-67AC2B3607BD}" srcOrd="0" destOrd="0" presId="urn:microsoft.com/office/officeart/2005/8/layout/radial6"/>
    <dgm:cxn modelId="{E226912C-CDFE-43EB-B52C-EA94EE5DCA9A}" type="presOf" srcId="{DEFC521F-E7AD-4D87-A017-FB0FBF56387F}" destId="{8F55D495-340E-4905-ACA5-DC82B423A417}" srcOrd="0" destOrd="0" presId="urn:microsoft.com/office/officeart/2005/8/layout/radial6"/>
    <dgm:cxn modelId="{A296DA32-11A1-4CE7-B36E-3F9E9D2E30FE}" type="presOf" srcId="{0B96BDF1-48FD-433C-BFCB-69927153781A}" destId="{C1D4876B-2F19-4DC7-85DF-5A0306765F87}" srcOrd="0" destOrd="0" presId="urn:microsoft.com/office/officeart/2005/8/layout/radial6"/>
    <dgm:cxn modelId="{97F17B3F-D0BC-4C6B-8F54-BB85CA47AC17}" srcId="{7AB71A29-5043-401C-A550-835635C97987}" destId="{DEFC521F-E7AD-4D87-A017-FB0FBF56387F}" srcOrd="1" destOrd="0" parTransId="{7B588C58-A4EC-4D8C-B1E1-D0A26C6AE87C}" sibTransId="{45AA66EC-54ED-4BDF-8B85-E78E2D1BA8F1}"/>
    <dgm:cxn modelId="{8867B160-4737-4276-9A74-ADDF6429D42B}" type="presOf" srcId="{2F865125-1906-4FE1-B77A-F48E046ED91A}" destId="{B8A050A5-0C82-4B92-93F5-A658D258AF49}" srcOrd="0" destOrd="0" presId="urn:microsoft.com/office/officeart/2005/8/layout/radial6"/>
    <dgm:cxn modelId="{C9BEFB63-A9F7-491D-9F31-5EE5764EE2F4}" srcId="{2F865125-1906-4FE1-B77A-F48E046ED91A}" destId="{7AB71A29-5043-401C-A550-835635C97987}" srcOrd="0" destOrd="0" parTransId="{6FAA9137-14C2-416C-9D5F-F5550EF9A294}" sibTransId="{D8C8729B-7902-4A9F-A746-FF713B73C50A}"/>
    <dgm:cxn modelId="{552C1B57-057B-4FC7-AF83-FECC21BEC7D1}" type="presOf" srcId="{54EA6611-4B7F-48F3-9590-C13C50140B41}" destId="{C8DEBFF7-6376-4D24-9288-28A0D845885E}" srcOrd="0" destOrd="0" presId="urn:microsoft.com/office/officeart/2005/8/layout/radial6"/>
    <dgm:cxn modelId="{34E6D0EB-F191-42CA-AB23-55D87F45D089}" type="presOf" srcId="{7BDED455-F1E6-4FBD-8249-0DD1158903DE}" destId="{CD61F493-B523-4BEC-B84A-9B6A1192515A}" srcOrd="0" destOrd="0" presId="urn:microsoft.com/office/officeart/2005/8/layout/radial6"/>
    <dgm:cxn modelId="{70AB8BED-00C0-4187-969A-00EBB5BB0D13}" type="presOf" srcId="{7AB71A29-5043-401C-A550-835635C97987}" destId="{8CC539E9-A8C8-4C54-9DCE-B4216E595843}" srcOrd="0" destOrd="0" presId="urn:microsoft.com/office/officeart/2005/8/layout/radial6"/>
    <dgm:cxn modelId="{8A3731F5-791B-44A2-A210-5EF600E637B4}" srcId="{7AB71A29-5043-401C-A550-835635C97987}" destId="{54EA6611-4B7F-48F3-9590-C13C50140B41}" srcOrd="0" destOrd="0" parTransId="{DC35DF58-65FC-44E3-AE1C-6AB81FAF06DB}" sibTransId="{93F23F0F-A1AE-4FED-A06C-DCDA8B940E30}"/>
    <dgm:cxn modelId="{7879B0F7-06F9-4A70-9920-7AE4384DD2B4}" type="presOf" srcId="{45AA66EC-54ED-4BDF-8B85-E78E2D1BA8F1}" destId="{CDB6055B-15B7-4E56-82D0-217E2D1B5C89}" srcOrd="0" destOrd="0" presId="urn:microsoft.com/office/officeart/2005/8/layout/radial6"/>
    <dgm:cxn modelId="{ECA954FF-39C5-4C07-B045-615582026DF5}" srcId="{7AB71A29-5043-401C-A550-835635C97987}" destId="{7BDED455-F1E6-4FBD-8249-0DD1158903DE}" srcOrd="2" destOrd="0" parTransId="{EF1D7DDB-1863-4BA1-9F6E-4B8810B751B4}" sibTransId="{0B96BDF1-48FD-433C-BFCB-69927153781A}"/>
    <dgm:cxn modelId="{1A16677E-2463-4886-8C9C-ED04B2973FC1}" type="presParOf" srcId="{B8A050A5-0C82-4B92-93F5-A658D258AF49}" destId="{8CC539E9-A8C8-4C54-9DCE-B4216E595843}" srcOrd="0" destOrd="0" presId="urn:microsoft.com/office/officeart/2005/8/layout/radial6"/>
    <dgm:cxn modelId="{98BB3010-76AB-44CE-9CFD-E5ABADD65955}" type="presParOf" srcId="{B8A050A5-0C82-4B92-93F5-A658D258AF49}" destId="{C8DEBFF7-6376-4D24-9288-28A0D845885E}" srcOrd="1" destOrd="0" presId="urn:microsoft.com/office/officeart/2005/8/layout/radial6"/>
    <dgm:cxn modelId="{6C5B91DF-E0C0-46EB-B024-DE7AB3B00F80}" type="presParOf" srcId="{B8A050A5-0C82-4B92-93F5-A658D258AF49}" destId="{669406E3-169F-4F90-AC7D-49625169E309}" srcOrd="2" destOrd="0" presId="urn:microsoft.com/office/officeart/2005/8/layout/radial6"/>
    <dgm:cxn modelId="{E12B01B7-4412-42AC-89AE-1A1767879D2D}" type="presParOf" srcId="{B8A050A5-0C82-4B92-93F5-A658D258AF49}" destId="{7173CCFC-8035-4D46-B025-67AC2B3607BD}" srcOrd="3" destOrd="0" presId="urn:microsoft.com/office/officeart/2005/8/layout/radial6"/>
    <dgm:cxn modelId="{E86875FD-8F27-4CDD-8FE1-1AAF82C76F02}" type="presParOf" srcId="{B8A050A5-0C82-4B92-93F5-A658D258AF49}" destId="{8F55D495-340E-4905-ACA5-DC82B423A417}" srcOrd="4" destOrd="0" presId="urn:microsoft.com/office/officeart/2005/8/layout/radial6"/>
    <dgm:cxn modelId="{E4042EEA-3C2B-4BB9-ACCD-EE7F36F2ECB8}" type="presParOf" srcId="{B8A050A5-0C82-4B92-93F5-A658D258AF49}" destId="{602F0482-A43F-4A14-B33A-BBC1FEE59EB3}" srcOrd="5" destOrd="0" presId="urn:microsoft.com/office/officeart/2005/8/layout/radial6"/>
    <dgm:cxn modelId="{AC53362A-099F-422E-8C9C-C8071DD2EA39}" type="presParOf" srcId="{B8A050A5-0C82-4B92-93F5-A658D258AF49}" destId="{CDB6055B-15B7-4E56-82D0-217E2D1B5C89}" srcOrd="6" destOrd="0" presId="urn:microsoft.com/office/officeart/2005/8/layout/radial6"/>
    <dgm:cxn modelId="{1A0CCA1E-A8B9-4898-8F48-336E45EAB307}" type="presParOf" srcId="{B8A050A5-0C82-4B92-93F5-A658D258AF49}" destId="{CD61F493-B523-4BEC-B84A-9B6A1192515A}" srcOrd="7" destOrd="0" presId="urn:microsoft.com/office/officeart/2005/8/layout/radial6"/>
    <dgm:cxn modelId="{6EC2585A-8674-44B5-88D1-F339DA9269C3}" type="presParOf" srcId="{B8A050A5-0C82-4B92-93F5-A658D258AF49}" destId="{76AB7351-246B-40A4-8081-58BFBE54C88F}" srcOrd="8" destOrd="0" presId="urn:microsoft.com/office/officeart/2005/8/layout/radial6"/>
    <dgm:cxn modelId="{F5EAEBD3-5BF4-4F68-82A3-368F5438DC22}" type="presParOf" srcId="{B8A050A5-0C82-4B92-93F5-A658D258AF49}" destId="{C1D4876B-2F19-4DC7-85DF-5A0306765F87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65555A-C438-4BC9-87A3-DB2B24DE4BCD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ACBACCCA-5AE6-43F8-9F2D-1CDF38954982}">
      <dgm:prSet phldrT="[Texte]"/>
      <dgm:spPr/>
      <dgm:t>
        <a:bodyPr/>
        <a:lstStyle/>
        <a:p>
          <a:r>
            <a:rPr lang="fr-FR" dirty="0"/>
            <a:t>Fixation des objectifs</a:t>
          </a:r>
        </a:p>
      </dgm:t>
    </dgm:pt>
    <dgm:pt modelId="{FEBED0AC-1C61-4307-BF74-0A830ACFC88D}" type="parTrans" cxnId="{51FB54E4-F1C5-412E-9651-383C6DACE26C}">
      <dgm:prSet/>
      <dgm:spPr/>
      <dgm:t>
        <a:bodyPr/>
        <a:lstStyle/>
        <a:p>
          <a:endParaRPr lang="fr-FR"/>
        </a:p>
      </dgm:t>
    </dgm:pt>
    <dgm:pt modelId="{6E5628F5-B9C8-4906-ACF2-2083D361F61C}" type="sibTrans" cxnId="{51FB54E4-F1C5-412E-9651-383C6DACE26C}">
      <dgm:prSet/>
      <dgm:spPr/>
      <dgm:t>
        <a:bodyPr/>
        <a:lstStyle/>
        <a:p>
          <a:endParaRPr lang="fr-FR"/>
        </a:p>
      </dgm:t>
    </dgm:pt>
    <dgm:pt modelId="{862EA159-2132-449B-9507-7921C7C1C87D}">
      <dgm:prSet phldrT="[Texte]"/>
      <dgm:spPr/>
      <dgm:t>
        <a:bodyPr/>
        <a:lstStyle/>
        <a:p>
          <a:r>
            <a:rPr lang="fr-FR" dirty="0"/>
            <a:t>Choix des critères à mesurer </a:t>
          </a:r>
        </a:p>
      </dgm:t>
    </dgm:pt>
    <dgm:pt modelId="{82FC6124-82D3-42E3-A019-CFD46340D454}" type="parTrans" cxnId="{44A2F452-F3D1-4B93-879C-BEAF53A744B2}">
      <dgm:prSet/>
      <dgm:spPr/>
      <dgm:t>
        <a:bodyPr/>
        <a:lstStyle/>
        <a:p>
          <a:endParaRPr lang="fr-FR"/>
        </a:p>
      </dgm:t>
    </dgm:pt>
    <dgm:pt modelId="{54E01CAC-BF60-4B11-853B-639DAE8447EE}" type="sibTrans" cxnId="{44A2F452-F3D1-4B93-879C-BEAF53A744B2}">
      <dgm:prSet/>
      <dgm:spPr/>
      <dgm:t>
        <a:bodyPr/>
        <a:lstStyle/>
        <a:p>
          <a:endParaRPr lang="fr-FR"/>
        </a:p>
      </dgm:t>
    </dgm:pt>
    <dgm:pt modelId="{32C5E283-35DE-4E45-9308-B42E78F2FD60}">
      <dgm:prSet phldrT="[Texte]"/>
      <dgm:spPr/>
      <dgm:t>
        <a:bodyPr/>
        <a:lstStyle/>
        <a:p>
          <a:r>
            <a:rPr lang="fr-FR" dirty="0"/>
            <a:t>Préparation du questionnaire</a:t>
          </a:r>
        </a:p>
      </dgm:t>
    </dgm:pt>
    <dgm:pt modelId="{BDCFB793-F170-4E7C-8B49-D61A6CE95253}" type="parTrans" cxnId="{5D27F63B-1134-49CB-BC50-15FECF890ABE}">
      <dgm:prSet/>
      <dgm:spPr/>
      <dgm:t>
        <a:bodyPr/>
        <a:lstStyle/>
        <a:p>
          <a:endParaRPr lang="fr-FR"/>
        </a:p>
      </dgm:t>
    </dgm:pt>
    <dgm:pt modelId="{7B209EBF-7335-45AF-A0A4-056132F4447B}" type="sibTrans" cxnId="{5D27F63B-1134-49CB-BC50-15FECF890ABE}">
      <dgm:prSet/>
      <dgm:spPr/>
      <dgm:t>
        <a:bodyPr/>
        <a:lstStyle/>
        <a:p>
          <a:endParaRPr lang="fr-FR"/>
        </a:p>
      </dgm:t>
    </dgm:pt>
    <dgm:pt modelId="{195AE6E9-A3A3-45F0-AED7-4A476410FC67}" type="pres">
      <dgm:prSet presAssocID="{E365555A-C438-4BC9-87A3-DB2B24DE4BCD}" presName="Name0" presStyleCnt="0">
        <dgm:presLayoutVars>
          <dgm:dir/>
          <dgm:animLvl val="lvl"/>
          <dgm:resizeHandles val="exact"/>
        </dgm:presLayoutVars>
      </dgm:prSet>
      <dgm:spPr/>
    </dgm:pt>
    <dgm:pt modelId="{F3221645-C356-49BC-AA57-F59B91BBCDB4}" type="pres">
      <dgm:prSet presAssocID="{ACBACCCA-5AE6-43F8-9F2D-1CDF3895498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433DF56-0B50-41C2-8ECF-BAB35930EE33}" type="pres">
      <dgm:prSet presAssocID="{6E5628F5-B9C8-4906-ACF2-2083D361F61C}" presName="parTxOnlySpace" presStyleCnt="0"/>
      <dgm:spPr/>
    </dgm:pt>
    <dgm:pt modelId="{DC2AFBF4-A123-4FC6-A889-FD2B13BBA4E2}" type="pres">
      <dgm:prSet presAssocID="{862EA159-2132-449B-9507-7921C7C1C87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56B4CE1-A712-45B2-BC7D-DE8E7A69DCA0}" type="pres">
      <dgm:prSet presAssocID="{54E01CAC-BF60-4B11-853B-639DAE8447EE}" presName="parTxOnlySpace" presStyleCnt="0"/>
      <dgm:spPr/>
    </dgm:pt>
    <dgm:pt modelId="{1A951FFC-F140-4FA1-AF72-53D18646E5B3}" type="pres">
      <dgm:prSet presAssocID="{32C5E283-35DE-4E45-9308-B42E78F2FD6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53E7B0A-705A-4374-8B88-AFBDBCD2E9E5}" type="presOf" srcId="{32C5E283-35DE-4E45-9308-B42E78F2FD60}" destId="{1A951FFC-F140-4FA1-AF72-53D18646E5B3}" srcOrd="0" destOrd="0" presId="urn:microsoft.com/office/officeart/2005/8/layout/chevron1"/>
    <dgm:cxn modelId="{7D5B5321-4C01-4928-8FAD-07EC1A0E079C}" type="presOf" srcId="{ACBACCCA-5AE6-43F8-9F2D-1CDF38954982}" destId="{F3221645-C356-49BC-AA57-F59B91BBCDB4}" srcOrd="0" destOrd="0" presId="urn:microsoft.com/office/officeart/2005/8/layout/chevron1"/>
    <dgm:cxn modelId="{EAB20836-72A0-41E8-AD5F-B7DA9EF18FBA}" type="presOf" srcId="{862EA159-2132-449B-9507-7921C7C1C87D}" destId="{DC2AFBF4-A123-4FC6-A889-FD2B13BBA4E2}" srcOrd="0" destOrd="0" presId="urn:microsoft.com/office/officeart/2005/8/layout/chevron1"/>
    <dgm:cxn modelId="{5D27F63B-1134-49CB-BC50-15FECF890ABE}" srcId="{E365555A-C438-4BC9-87A3-DB2B24DE4BCD}" destId="{32C5E283-35DE-4E45-9308-B42E78F2FD60}" srcOrd="2" destOrd="0" parTransId="{BDCFB793-F170-4E7C-8B49-D61A6CE95253}" sibTransId="{7B209EBF-7335-45AF-A0A4-056132F4447B}"/>
    <dgm:cxn modelId="{44A2F452-F3D1-4B93-879C-BEAF53A744B2}" srcId="{E365555A-C438-4BC9-87A3-DB2B24DE4BCD}" destId="{862EA159-2132-449B-9507-7921C7C1C87D}" srcOrd="1" destOrd="0" parTransId="{82FC6124-82D3-42E3-A019-CFD46340D454}" sibTransId="{54E01CAC-BF60-4B11-853B-639DAE8447EE}"/>
    <dgm:cxn modelId="{D8ADF9B9-B79C-418B-A541-4FF1C1DE7614}" type="presOf" srcId="{E365555A-C438-4BC9-87A3-DB2B24DE4BCD}" destId="{195AE6E9-A3A3-45F0-AED7-4A476410FC67}" srcOrd="0" destOrd="0" presId="urn:microsoft.com/office/officeart/2005/8/layout/chevron1"/>
    <dgm:cxn modelId="{51FB54E4-F1C5-412E-9651-383C6DACE26C}" srcId="{E365555A-C438-4BC9-87A3-DB2B24DE4BCD}" destId="{ACBACCCA-5AE6-43F8-9F2D-1CDF38954982}" srcOrd="0" destOrd="0" parTransId="{FEBED0AC-1C61-4307-BF74-0A830ACFC88D}" sibTransId="{6E5628F5-B9C8-4906-ACF2-2083D361F61C}"/>
    <dgm:cxn modelId="{A9A4B2BE-B9C9-44A1-908C-7590A031D6CF}" type="presParOf" srcId="{195AE6E9-A3A3-45F0-AED7-4A476410FC67}" destId="{F3221645-C356-49BC-AA57-F59B91BBCDB4}" srcOrd="0" destOrd="0" presId="urn:microsoft.com/office/officeart/2005/8/layout/chevron1"/>
    <dgm:cxn modelId="{A9A79798-A207-442C-A743-668C3FAA114B}" type="presParOf" srcId="{195AE6E9-A3A3-45F0-AED7-4A476410FC67}" destId="{7433DF56-0B50-41C2-8ECF-BAB35930EE33}" srcOrd="1" destOrd="0" presId="urn:microsoft.com/office/officeart/2005/8/layout/chevron1"/>
    <dgm:cxn modelId="{8C5CC48E-1658-4B98-93AA-7F9023F109D0}" type="presParOf" srcId="{195AE6E9-A3A3-45F0-AED7-4A476410FC67}" destId="{DC2AFBF4-A123-4FC6-A889-FD2B13BBA4E2}" srcOrd="2" destOrd="0" presId="urn:microsoft.com/office/officeart/2005/8/layout/chevron1"/>
    <dgm:cxn modelId="{955D39BE-C8A4-4861-9999-06C9E104E09E}" type="presParOf" srcId="{195AE6E9-A3A3-45F0-AED7-4A476410FC67}" destId="{356B4CE1-A712-45B2-BC7D-DE8E7A69DCA0}" srcOrd="3" destOrd="0" presId="urn:microsoft.com/office/officeart/2005/8/layout/chevron1"/>
    <dgm:cxn modelId="{3AB3BAB5-50C9-42AA-BC94-CEBC3B2ABE5F}" type="presParOf" srcId="{195AE6E9-A3A3-45F0-AED7-4A476410FC67}" destId="{1A951FFC-F140-4FA1-AF72-53D18646E5B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3E6084-01E5-45B6-B2E5-6CF9180552E9}" type="doc">
      <dgm:prSet loTypeId="urn:microsoft.com/office/officeart/2009/3/layout/SubStepProcess" loCatId="process" qsTypeId="urn:microsoft.com/office/officeart/2005/8/quickstyle/simple1" qsCatId="simple" csTypeId="urn:microsoft.com/office/officeart/2005/8/colors/colorful2" csCatId="colorful" phldr="1"/>
      <dgm:spPr/>
    </dgm:pt>
    <dgm:pt modelId="{C17E2DAF-2DFD-4946-BC10-4712706634ED}">
      <dgm:prSet phldrT="[Texte]"/>
      <dgm:spPr/>
      <dgm:t>
        <a:bodyPr/>
        <a:lstStyle/>
        <a:p>
          <a:r>
            <a:rPr lang="fr-FR" dirty="0"/>
            <a:t>Team building</a:t>
          </a:r>
        </a:p>
      </dgm:t>
    </dgm:pt>
    <dgm:pt modelId="{B6193D27-90E5-4B18-92C1-299FB688ABD1}" type="parTrans" cxnId="{44AE027C-1828-4EA2-97C2-0810AEE695AD}">
      <dgm:prSet/>
      <dgm:spPr/>
      <dgm:t>
        <a:bodyPr/>
        <a:lstStyle/>
        <a:p>
          <a:endParaRPr lang="fr-FR"/>
        </a:p>
      </dgm:t>
    </dgm:pt>
    <dgm:pt modelId="{7CF776E1-50B2-4F14-8B3E-708A23B347CF}" type="sibTrans" cxnId="{44AE027C-1828-4EA2-97C2-0810AEE695AD}">
      <dgm:prSet/>
      <dgm:spPr/>
      <dgm:t>
        <a:bodyPr/>
        <a:lstStyle/>
        <a:p>
          <a:endParaRPr lang="fr-FR"/>
        </a:p>
      </dgm:t>
    </dgm:pt>
    <dgm:pt modelId="{CD202BA3-E15B-4E71-86F6-DD9BA473975A}">
      <dgm:prSet phldrT="[Texte]"/>
      <dgm:spPr/>
      <dgm:t>
        <a:bodyPr/>
        <a:lstStyle/>
        <a:p>
          <a:r>
            <a:rPr lang="fr-FR" dirty="0"/>
            <a:t>Amélioration et évolution sur mesure</a:t>
          </a:r>
        </a:p>
      </dgm:t>
    </dgm:pt>
    <dgm:pt modelId="{CF49207B-A00D-4DD6-A7CA-8E03074F5692}" type="parTrans" cxnId="{07F8F233-62B7-453F-A7AC-2FFAFC4AE42C}">
      <dgm:prSet/>
      <dgm:spPr/>
      <dgm:t>
        <a:bodyPr/>
        <a:lstStyle/>
        <a:p>
          <a:endParaRPr lang="fr-FR"/>
        </a:p>
      </dgm:t>
    </dgm:pt>
    <dgm:pt modelId="{26E98BF1-7DD2-4C33-AF83-AE8AB49F0FD9}" type="sibTrans" cxnId="{07F8F233-62B7-453F-A7AC-2FFAFC4AE42C}">
      <dgm:prSet/>
      <dgm:spPr/>
      <dgm:t>
        <a:bodyPr/>
        <a:lstStyle/>
        <a:p>
          <a:endParaRPr lang="fr-FR"/>
        </a:p>
      </dgm:t>
    </dgm:pt>
    <dgm:pt modelId="{7107A695-2A58-4AD2-9DFB-B8BCD9678600}">
      <dgm:prSet phldrT="[Texte]"/>
      <dgm:spPr/>
      <dgm:t>
        <a:bodyPr/>
        <a:lstStyle/>
        <a:p>
          <a:r>
            <a:rPr lang="fr-FR" dirty="0"/>
            <a:t>Intervenir dans une situation de changement</a:t>
          </a:r>
        </a:p>
      </dgm:t>
    </dgm:pt>
    <dgm:pt modelId="{2D275869-C8F0-4699-AD52-01EB967C50D9}" type="parTrans" cxnId="{70492D44-10A5-4174-ADFF-6E11DEDAE79B}">
      <dgm:prSet/>
      <dgm:spPr/>
      <dgm:t>
        <a:bodyPr/>
        <a:lstStyle/>
        <a:p>
          <a:endParaRPr lang="fr-FR"/>
        </a:p>
      </dgm:t>
    </dgm:pt>
    <dgm:pt modelId="{842D7B5A-14F7-4172-83DC-CA7A44F238D2}" type="sibTrans" cxnId="{70492D44-10A5-4174-ADFF-6E11DEDAE79B}">
      <dgm:prSet/>
      <dgm:spPr/>
      <dgm:t>
        <a:bodyPr/>
        <a:lstStyle/>
        <a:p>
          <a:endParaRPr lang="fr-FR"/>
        </a:p>
      </dgm:t>
    </dgm:pt>
    <dgm:pt modelId="{0BC4BB9E-6481-4CF2-A9D0-EF9B55D4545C}">
      <dgm:prSet phldrT="[Texte]"/>
      <dgm:spPr/>
      <dgm:t>
        <a:bodyPr/>
        <a:lstStyle/>
        <a:p>
          <a:r>
            <a:rPr lang="fr-FR" dirty="0"/>
            <a:t>Montrer l’image perçue</a:t>
          </a:r>
        </a:p>
      </dgm:t>
    </dgm:pt>
    <dgm:pt modelId="{8195FD7B-142E-4951-A69D-007D43D06458}" type="parTrans" cxnId="{4C69DDAF-B49D-438F-9BFC-DD5508F05389}">
      <dgm:prSet/>
      <dgm:spPr/>
      <dgm:t>
        <a:bodyPr/>
        <a:lstStyle/>
        <a:p>
          <a:endParaRPr lang="fr-FR"/>
        </a:p>
      </dgm:t>
    </dgm:pt>
    <dgm:pt modelId="{136C74AC-3809-4AAF-B789-BF58EEF023FF}" type="sibTrans" cxnId="{4C69DDAF-B49D-438F-9BFC-DD5508F05389}">
      <dgm:prSet/>
      <dgm:spPr/>
      <dgm:t>
        <a:bodyPr/>
        <a:lstStyle/>
        <a:p>
          <a:endParaRPr lang="fr-FR"/>
        </a:p>
      </dgm:t>
    </dgm:pt>
    <dgm:pt modelId="{D7CE895C-2819-4806-8649-459F48F811AB}" type="pres">
      <dgm:prSet presAssocID="{A83E6084-01E5-45B6-B2E5-6CF9180552E9}" presName="Name0" presStyleCnt="0">
        <dgm:presLayoutVars>
          <dgm:chMax val="7"/>
          <dgm:dir/>
          <dgm:animOne val="branch"/>
        </dgm:presLayoutVars>
      </dgm:prSet>
      <dgm:spPr/>
    </dgm:pt>
    <dgm:pt modelId="{BF2A3471-6208-4FFE-AD58-33B17B97FD98}" type="pres">
      <dgm:prSet presAssocID="{C17E2DAF-2DFD-4946-BC10-4712706634ED}" presName="parTx1" presStyleLbl="node1" presStyleIdx="0" presStyleCnt="4"/>
      <dgm:spPr/>
    </dgm:pt>
    <dgm:pt modelId="{058C0051-3380-47B7-BE60-F76ABE55E4BC}" type="pres">
      <dgm:prSet presAssocID="{CD202BA3-E15B-4E71-86F6-DD9BA473975A}" presName="parTx2" presStyleLbl="node1" presStyleIdx="1" presStyleCnt="4"/>
      <dgm:spPr/>
    </dgm:pt>
    <dgm:pt modelId="{B8E2D208-728B-4798-BF5C-AA6F9EEABF61}" type="pres">
      <dgm:prSet presAssocID="{7107A695-2A58-4AD2-9DFB-B8BCD9678600}" presName="parTx3" presStyleLbl="node1" presStyleIdx="2" presStyleCnt="4"/>
      <dgm:spPr/>
    </dgm:pt>
    <dgm:pt modelId="{8197CADA-74AC-4034-984F-80E52DAAB24E}" type="pres">
      <dgm:prSet presAssocID="{0BC4BB9E-6481-4CF2-A9D0-EF9B55D4545C}" presName="parTx4" presStyleLbl="node1" presStyleIdx="3" presStyleCnt="4"/>
      <dgm:spPr/>
    </dgm:pt>
  </dgm:ptLst>
  <dgm:cxnLst>
    <dgm:cxn modelId="{07F8F233-62B7-453F-A7AC-2FFAFC4AE42C}" srcId="{A83E6084-01E5-45B6-B2E5-6CF9180552E9}" destId="{CD202BA3-E15B-4E71-86F6-DD9BA473975A}" srcOrd="1" destOrd="0" parTransId="{CF49207B-A00D-4DD6-A7CA-8E03074F5692}" sibTransId="{26E98BF1-7DD2-4C33-AF83-AE8AB49F0FD9}"/>
    <dgm:cxn modelId="{70492D44-10A5-4174-ADFF-6E11DEDAE79B}" srcId="{A83E6084-01E5-45B6-B2E5-6CF9180552E9}" destId="{7107A695-2A58-4AD2-9DFB-B8BCD9678600}" srcOrd="2" destOrd="0" parTransId="{2D275869-C8F0-4699-AD52-01EB967C50D9}" sibTransId="{842D7B5A-14F7-4172-83DC-CA7A44F238D2}"/>
    <dgm:cxn modelId="{CEFCFD4E-71B4-400A-81DB-7B517E599993}" type="presOf" srcId="{7107A695-2A58-4AD2-9DFB-B8BCD9678600}" destId="{B8E2D208-728B-4798-BF5C-AA6F9EEABF61}" srcOrd="0" destOrd="0" presId="urn:microsoft.com/office/officeart/2009/3/layout/SubStepProcess"/>
    <dgm:cxn modelId="{D35F797B-5972-4BDF-A85B-85B37FA903C4}" type="presOf" srcId="{C17E2DAF-2DFD-4946-BC10-4712706634ED}" destId="{BF2A3471-6208-4FFE-AD58-33B17B97FD98}" srcOrd="0" destOrd="0" presId="urn:microsoft.com/office/officeart/2009/3/layout/SubStepProcess"/>
    <dgm:cxn modelId="{44AE027C-1828-4EA2-97C2-0810AEE695AD}" srcId="{A83E6084-01E5-45B6-B2E5-6CF9180552E9}" destId="{C17E2DAF-2DFD-4946-BC10-4712706634ED}" srcOrd="0" destOrd="0" parTransId="{B6193D27-90E5-4B18-92C1-299FB688ABD1}" sibTransId="{7CF776E1-50B2-4F14-8B3E-708A23B347CF}"/>
    <dgm:cxn modelId="{A241EE7C-B982-4B32-93D7-D942E1058482}" type="presOf" srcId="{A83E6084-01E5-45B6-B2E5-6CF9180552E9}" destId="{D7CE895C-2819-4806-8649-459F48F811AB}" srcOrd="0" destOrd="0" presId="urn:microsoft.com/office/officeart/2009/3/layout/SubStepProcess"/>
    <dgm:cxn modelId="{CDFAC2A9-BDAD-44B9-913E-026A035CE5AA}" type="presOf" srcId="{CD202BA3-E15B-4E71-86F6-DD9BA473975A}" destId="{058C0051-3380-47B7-BE60-F76ABE55E4BC}" srcOrd="0" destOrd="0" presId="urn:microsoft.com/office/officeart/2009/3/layout/SubStepProcess"/>
    <dgm:cxn modelId="{4C69DDAF-B49D-438F-9BFC-DD5508F05389}" srcId="{A83E6084-01E5-45B6-B2E5-6CF9180552E9}" destId="{0BC4BB9E-6481-4CF2-A9D0-EF9B55D4545C}" srcOrd="3" destOrd="0" parTransId="{8195FD7B-142E-4951-A69D-007D43D06458}" sibTransId="{136C74AC-3809-4AAF-B789-BF58EEF023FF}"/>
    <dgm:cxn modelId="{08A33BCB-40F9-45D8-B64B-D6C72EA53D81}" type="presOf" srcId="{0BC4BB9E-6481-4CF2-A9D0-EF9B55D4545C}" destId="{8197CADA-74AC-4034-984F-80E52DAAB24E}" srcOrd="0" destOrd="0" presId="urn:microsoft.com/office/officeart/2009/3/layout/SubStepProcess"/>
    <dgm:cxn modelId="{94C3E439-13D5-49CB-8EEE-096F4A176AAD}" type="presParOf" srcId="{D7CE895C-2819-4806-8649-459F48F811AB}" destId="{BF2A3471-6208-4FFE-AD58-33B17B97FD98}" srcOrd="0" destOrd="0" presId="urn:microsoft.com/office/officeart/2009/3/layout/SubStepProcess"/>
    <dgm:cxn modelId="{9A7A403E-140A-4B71-9D89-0378322E617A}" type="presParOf" srcId="{D7CE895C-2819-4806-8649-459F48F811AB}" destId="{058C0051-3380-47B7-BE60-F76ABE55E4BC}" srcOrd="1" destOrd="0" presId="urn:microsoft.com/office/officeart/2009/3/layout/SubStepProcess"/>
    <dgm:cxn modelId="{B9632AF5-3364-44D5-9302-CD9AD4D1CD57}" type="presParOf" srcId="{D7CE895C-2819-4806-8649-459F48F811AB}" destId="{B8E2D208-728B-4798-BF5C-AA6F9EEABF61}" srcOrd="2" destOrd="0" presId="urn:microsoft.com/office/officeart/2009/3/layout/SubStepProcess"/>
    <dgm:cxn modelId="{FD3F033D-1F50-4B1D-A596-6DAB15B90DB1}" type="presParOf" srcId="{D7CE895C-2819-4806-8649-459F48F811AB}" destId="{8197CADA-74AC-4034-984F-80E52DAAB24E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3E6084-01E5-45B6-B2E5-6CF9180552E9}" type="doc">
      <dgm:prSet loTypeId="urn:microsoft.com/office/officeart/2009/3/layout/SubStepProcess" loCatId="process" qsTypeId="urn:microsoft.com/office/officeart/2005/8/quickstyle/simple1" qsCatId="simple" csTypeId="urn:microsoft.com/office/officeart/2005/8/colors/colorful2" csCatId="colorful" phldr="1"/>
      <dgm:spPr/>
    </dgm:pt>
    <dgm:pt modelId="{C17E2DAF-2DFD-4946-BC10-4712706634ED}">
      <dgm:prSet phldrT="[Texte]"/>
      <dgm:spPr/>
      <dgm:t>
        <a:bodyPr/>
        <a:lstStyle/>
        <a:p>
          <a:r>
            <a:rPr lang="fr-FR" dirty="0"/>
            <a:t>Organisation</a:t>
          </a:r>
        </a:p>
      </dgm:t>
    </dgm:pt>
    <dgm:pt modelId="{B6193D27-90E5-4B18-92C1-299FB688ABD1}" type="parTrans" cxnId="{44AE027C-1828-4EA2-97C2-0810AEE695AD}">
      <dgm:prSet/>
      <dgm:spPr/>
      <dgm:t>
        <a:bodyPr/>
        <a:lstStyle/>
        <a:p>
          <a:endParaRPr lang="fr-FR"/>
        </a:p>
      </dgm:t>
    </dgm:pt>
    <dgm:pt modelId="{7CF776E1-50B2-4F14-8B3E-708A23B347CF}" type="sibTrans" cxnId="{44AE027C-1828-4EA2-97C2-0810AEE695AD}">
      <dgm:prSet/>
      <dgm:spPr/>
      <dgm:t>
        <a:bodyPr/>
        <a:lstStyle/>
        <a:p>
          <a:endParaRPr lang="fr-FR"/>
        </a:p>
      </dgm:t>
    </dgm:pt>
    <dgm:pt modelId="{CD202BA3-E15B-4E71-86F6-DD9BA473975A}">
      <dgm:prSet phldrT="[Texte]"/>
      <dgm:spPr/>
      <dgm:t>
        <a:bodyPr/>
        <a:lstStyle/>
        <a:p>
          <a:r>
            <a:rPr lang="fr-FR" dirty="0"/>
            <a:t>Communication</a:t>
          </a:r>
        </a:p>
      </dgm:t>
    </dgm:pt>
    <dgm:pt modelId="{CF49207B-A00D-4DD6-A7CA-8E03074F5692}" type="parTrans" cxnId="{07F8F233-62B7-453F-A7AC-2FFAFC4AE42C}">
      <dgm:prSet/>
      <dgm:spPr/>
      <dgm:t>
        <a:bodyPr/>
        <a:lstStyle/>
        <a:p>
          <a:endParaRPr lang="fr-FR"/>
        </a:p>
      </dgm:t>
    </dgm:pt>
    <dgm:pt modelId="{26E98BF1-7DD2-4C33-AF83-AE8AB49F0FD9}" type="sibTrans" cxnId="{07F8F233-62B7-453F-A7AC-2FFAFC4AE42C}">
      <dgm:prSet/>
      <dgm:spPr/>
      <dgm:t>
        <a:bodyPr/>
        <a:lstStyle/>
        <a:p>
          <a:endParaRPr lang="fr-FR"/>
        </a:p>
      </dgm:t>
    </dgm:pt>
    <dgm:pt modelId="{7107A695-2A58-4AD2-9DFB-B8BCD9678600}">
      <dgm:prSet phldrT="[Texte]"/>
      <dgm:spPr/>
      <dgm:t>
        <a:bodyPr/>
        <a:lstStyle/>
        <a:p>
          <a:r>
            <a:rPr lang="fr-FR" dirty="0"/>
            <a:t>Autonomie</a:t>
          </a:r>
        </a:p>
      </dgm:t>
    </dgm:pt>
    <dgm:pt modelId="{2D275869-C8F0-4699-AD52-01EB967C50D9}" type="parTrans" cxnId="{70492D44-10A5-4174-ADFF-6E11DEDAE79B}">
      <dgm:prSet/>
      <dgm:spPr/>
      <dgm:t>
        <a:bodyPr/>
        <a:lstStyle/>
        <a:p>
          <a:endParaRPr lang="fr-FR"/>
        </a:p>
      </dgm:t>
    </dgm:pt>
    <dgm:pt modelId="{842D7B5A-14F7-4172-83DC-CA7A44F238D2}" type="sibTrans" cxnId="{70492D44-10A5-4174-ADFF-6E11DEDAE79B}">
      <dgm:prSet/>
      <dgm:spPr/>
      <dgm:t>
        <a:bodyPr/>
        <a:lstStyle/>
        <a:p>
          <a:endParaRPr lang="fr-FR"/>
        </a:p>
      </dgm:t>
    </dgm:pt>
    <dgm:pt modelId="{0BC4BB9E-6481-4CF2-A9D0-EF9B55D4545C}">
      <dgm:prSet phldrT="[Texte]"/>
      <dgm:spPr/>
      <dgm:t>
        <a:bodyPr/>
        <a:lstStyle/>
        <a:p>
          <a:r>
            <a:rPr lang="fr-FR" dirty="0"/>
            <a:t>Prise d’initiative</a:t>
          </a:r>
        </a:p>
      </dgm:t>
    </dgm:pt>
    <dgm:pt modelId="{8195FD7B-142E-4951-A69D-007D43D06458}" type="parTrans" cxnId="{4C69DDAF-B49D-438F-9BFC-DD5508F05389}">
      <dgm:prSet/>
      <dgm:spPr/>
      <dgm:t>
        <a:bodyPr/>
        <a:lstStyle/>
        <a:p>
          <a:endParaRPr lang="fr-FR"/>
        </a:p>
      </dgm:t>
    </dgm:pt>
    <dgm:pt modelId="{136C74AC-3809-4AAF-B789-BF58EEF023FF}" type="sibTrans" cxnId="{4C69DDAF-B49D-438F-9BFC-DD5508F05389}">
      <dgm:prSet/>
      <dgm:spPr/>
      <dgm:t>
        <a:bodyPr/>
        <a:lstStyle/>
        <a:p>
          <a:endParaRPr lang="fr-FR"/>
        </a:p>
      </dgm:t>
    </dgm:pt>
    <dgm:pt modelId="{51FEEAA5-723A-4417-A31E-4E090240E8FA}">
      <dgm:prSet phldrT="[Texte]"/>
      <dgm:spPr/>
      <dgm:t>
        <a:bodyPr/>
        <a:lstStyle/>
        <a:p>
          <a:r>
            <a:rPr lang="fr-FR" dirty="0"/>
            <a:t>Force de proposition</a:t>
          </a:r>
        </a:p>
      </dgm:t>
    </dgm:pt>
    <dgm:pt modelId="{6E94E168-DF75-4821-BFA7-32ABDBA3BA00}" type="parTrans" cxnId="{7F4D820C-EBB3-4D2D-B79A-460C9C7CC917}">
      <dgm:prSet/>
      <dgm:spPr/>
      <dgm:t>
        <a:bodyPr/>
        <a:lstStyle/>
        <a:p>
          <a:endParaRPr lang="fr-FR"/>
        </a:p>
      </dgm:t>
    </dgm:pt>
    <dgm:pt modelId="{04C93509-E46F-4AF8-AD22-AED94B4C4A2E}" type="sibTrans" cxnId="{7F4D820C-EBB3-4D2D-B79A-460C9C7CC917}">
      <dgm:prSet/>
      <dgm:spPr/>
      <dgm:t>
        <a:bodyPr/>
        <a:lstStyle/>
        <a:p>
          <a:endParaRPr lang="fr-FR"/>
        </a:p>
      </dgm:t>
    </dgm:pt>
    <dgm:pt modelId="{C9621BC7-6FCE-47CC-87AE-29523E7B6B3A}">
      <dgm:prSet phldrT="[Texte]"/>
      <dgm:spPr/>
      <dgm:t>
        <a:bodyPr/>
        <a:lstStyle/>
        <a:p>
          <a:r>
            <a:rPr lang="fr-FR" dirty="0"/>
            <a:t>Capacité à faire avancer l’équipe</a:t>
          </a:r>
        </a:p>
      </dgm:t>
    </dgm:pt>
    <dgm:pt modelId="{862F7D2B-641C-455F-A971-E3268ED7A246}" type="parTrans" cxnId="{DCEA3FFD-7A9C-472D-833B-6D149EEF6057}">
      <dgm:prSet/>
      <dgm:spPr/>
      <dgm:t>
        <a:bodyPr/>
        <a:lstStyle/>
        <a:p>
          <a:endParaRPr lang="fr-FR"/>
        </a:p>
      </dgm:t>
    </dgm:pt>
    <dgm:pt modelId="{B0DA8E0C-8EC7-4827-8318-183849983BFA}" type="sibTrans" cxnId="{DCEA3FFD-7A9C-472D-833B-6D149EEF6057}">
      <dgm:prSet/>
      <dgm:spPr/>
      <dgm:t>
        <a:bodyPr/>
        <a:lstStyle/>
        <a:p>
          <a:endParaRPr lang="fr-FR"/>
        </a:p>
      </dgm:t>
    </dgm:pt>
    <dgm:pt modelId="{C770C4B4-B875-4E4C-8EDB-640C6C0779E7}">
      <dgm:prSet phldrT="[Texte]"/>
      <dgm:spPr/>
      <dgm:t>
        <a:bodyPr/>
        <a:lstStyle/>
        <a:p>
          <a:r>
            <a:rPr lang="fr-FR" dirty="0"/>
            <a:t>Travail en équipe</a:t>
          </a:r>
        </a:p>
      </dgm:t>
    </dgm:pt>
    <dgm:pt modelId="{BCE6FFCF-AF8D-42C9-AB34-6D1054D5DD32}" type="parTrans" cxnId="{E94C3AA2-CFD1-4B47-846D-B4D2D9D9AD58}">
      <dgm:prSet/>
      <dgm:spPr/>
      <dgm:t>
        <a:bodyPr/>
        <a:lstStyle/>
        <a:p>
          <a:endParaRPr lang="fr-FR"/>
        </a:p>
      </dgm:t>
    </dgm:pt>
    <dgm:pt modelId="{06115F6E-43E5-454E-9842-60C3A3ABEDFA}" type="sibTrans" cxnId="{E94C3AA2-CFD1-4B47-846D-B4D2D9D9AD58}">
      <dgm:prSet/>
      <dgm:spPr/>
      <dgm:t>
        <a:bodyPr/>
        <a:lstStyle/>
        <a:p>
          <a:endParaRPr lang="fr-FR"/>
        </a:p>
      </dgm:t>
    </dgm:pt>
    <dgm:pt modelId="{D7CE895C-2819-4806-8649-459F48F811AB}" type="pres">
      <dgm:prSet presAssocID="{A83E6084-01E5-45B6-B2E5-6CF9180552E9}" presName="Name0" presStyleCnt="0">
        <dgm:presLayoutVars>
          <dgm:chMax val="7"/>
          <dgm:dir/>
          <dgm:animOne val="branch"/>
        </dgm:presLayoutVars>
      </dgm:prSet>
      <dgm:spPr/>
    </dgm:pt>
    <dgm:pt modelId="{BF2A3471-6208-4FFE-AD58-33B17B97FD98}" type="pres">
      <dgm:prSet presAssocID="{C17E2DAF-2DFD-4946-BC10-4712706634ED}" presName="parTx1" presStyleLbl="node1" presStyleIdx="0" presStyleCnt="7"/>
      <dgm:spPr/>
    </dgm:pt>
    <dgm:pt modelId="{058C0051-3380-47B7-BE60-F76ABE55E4BC}" type="pres">
      <dgm:prSet presAssocID="{CD202BA3-E15B-4E71-86F6-DD9BA473975A}" presName="parTx2" presStyleLbl="node1" presStyleIdx="1" presStyleCnt="7"/>
      <dgm:spPr/>
    </dgm:pt>
    <dgm:pt modelId="{B8E2D208-728B-4798-BF5C-AA6F9EEABF61}" type="pres">
      <dgm:prSet presAssocID="{7107A695-2A58-4AD2-9DFB-B8BCD9678600}" presName="parTx3" presStyleLbl="node1" presStyleIdx="2" presStyleCnt="7"/>
      <dgm:spPr/>
    </dgm:pt>
    <dgm:pt modelId="{8197CADA-74AC-4034-984F-80E52DAAB24E}" type="pres">
      <dgm:prSet presAssocID="{0BC4BB9E-6481-4CF2-A9D0-EF9B55D4545C}" presName="parTx4" presStyleLbl="node1" presStyleIdx="3" presStyleCnt="7"/>
      <dgm:spPr/>
    </dgm:pt>
    <dgm:pt modelId="{1245BB6E-FB45-4DAF-B579-0D20219F212A}" type="pres">
      <dgm:prSet presAssocID="{51FEEAA5-723A-4417-A31E-4E090240E8FA}" presName="parTx5" presStyleLbl="node1" presStyleIdx="4" presStyleCnt="7"/>
      <dgm:spPr/>
    </dgm:pt>
    <dgm:pt modelId="{D41A99DE-C977-4F7B-9919-8015152B3683}" type="pres">
      <dgm:prSet presAssocID="{C9621BC7-6FCE-47CC-87AE-29523E7B6B3A}" presName="parTx6" presStyleLbl="node1" presStyleIdx="5" presStyleCnt="7"/>
      <dgm:spPr/>
    </dgm:pt>
    <dgm:pt modelId="{705002E7-97BF-4959-B82C-494DACAD95D4}" type="pres">
      <dgm:prSet presAssocID="{C770C4B4-B875-4E4C-8EDB-640C6C0779E7}" presName="parTx7" presStyleLbl="node1" presStyleIdx="6" presStyleCnt="7"/>
      <dgm:spPr/>
    </dgm:pt>
  </dgm:ptLst>
  <dgm:cxnLst>
    <dgm:cxn modelId="{7F4D820C-EBB3-4D2D-B79A-460C9C7CC917}" srcId="{A83E6084-01E5-45B6-B2E5-6CF9180552E9}" destId="{51FEEAA5-723A-4417-A31E-4E090240E8FA}" srcOrd="4" destOrd="0" parTransId="{6E94E168-DF75-4821-BFA7-32ABDBA3BA00}" sibTransId="{04C93509-E46F-4AF8-AD22-AED94B4C4A2E}"/>
    <dgm:cxn modelId="{07F8F233-62B7-453F-A7AC-2FFAFC4AE42C}" srcId="{A83E6084-01E5-45B6-B2E5-6CF9180552E9}" destId="{CD202BA3-E15B-4E71-86F6-DD9BA473975A}" srcOrd="1" destOrd="0" parTransId="{CF49207B-A00D-4DD6-A7CA-8E03074F5692}" sibTransId="{26E98BF1-7DD2-4C33-AF83-AE8AB49F0FD9}"/>
    <dgm:cxn modelId="{70492D44-10A5-4174-ADFF-6E11DEDAE79B}" srcId="{A83E6084-01E5-45B6-B2E5-6CF9180552E9}" destId="{7107A695-2A58-4AD2-9DFB-B8BCD9678600}" srcOrd="2" destOrd="0" parTransId="{2D275869-C8F0-4699-AD52-01EB967C50D9}" sibTransId="{842D7B5A-14F7-4172-83DC-CA7A44F238D2}"/>
    <dgm:cxn modelId="{6A04884C-F677-4033-B266-1DDE85C5F734}" type="presOf" srcId="{C770C4B4-B875-4E4C-8EDB-640C6C0779E7}" destId="{705002E7-97BF-4959-B82C-494DACAD95D4}" srcOrd="0" destOrd="0" presId="urn:microsoft.com/office/officeart/2009/3/layout/SubStepProcess"/>
    <dgm:cxn modelId="{CEFCFD4E-71B4-400A-81DB-7B517E599993}" type="presOf" srcId="{7107A695-2A58-4AD2-9DFB-B8BCD9678600}" destId="{B8E2D208-728B-4798-BF5C-AA6F9EEABF61}" srcOrd="0" destOrd="0" presId="urn:microsoft.com/office/officeart/2009/3/layout/SubStepProcess"/>
    <dgm:cxn modelId="{D35F797B-5972-4BDF-A85B-85B37FA903C4}" type="presOf" srcId="{C17E2DAF-2DFD-4946-BC10-4712706634ED}" destId="{BF2A3471-6208-4FFE-AD58-33B17B97FD98}" srcOrd="0" destOrd="0" presId="urn:microsoft.com/office/officeart/2009/3/layout/SubStepProcess"/>
    <dgm:cxn modelId="{44AE027C-1828-4EA2-97C2-0810AEE695AD}" srcId="{A83E6084-01E5-45B6-B2E5-6CF9180552E9}" destId="{C17E2DAF-2DFD-4946-BC10-4712706634ED}" srcOrd="0" destOrd="0" parTransId="{B6193D27-90E5-4B18-92C1-299FB688ABD1}" sibTransId="{7CF776E1-50B2-4F14-8B3E-708A23B347CF}"/>
    <dgm:cxn modelId="{A241EE7C-B982-4B32-93D7-D942E1058482}" type="presOf" srcId="{A83E6084-01E5-45B6-B2E5-6CF9180552E9}" destId="{D7CE895C-2819-4806-8649-459F48F811AB}" srcOrd="0" destOrd="0" presId="urn:microsoft.com/office/officeart/2009/3/layout/SubStepProcess"/>
    <dgm:cxn modelId="{334FD58E-12E4-4AA4-9790-80AE57F5E37F}" type="presOf" srcId="{C9621BC7-6FCE-47CC-87AE-29523E7B6B3A}" destId="{D41A99DE-C977-4F7B-9919-8015152B3683}" srcOrd="0" destOrd="0" presId="urn:microsoft.com/office/officeart/2009/3/layout/SubStepProcess"/>
    <dgm:cxn modelId="{E94C3AA2-CFD1-4B47-846D-B4D2D9D9AD58}" srcId="{A83E6084-01E5-45B6-B2E5-6CF9180552E9}" destId="{C770C4B4-B875-4E4C-8EDB-640C6C0779E7}" srcOrd="6" destOrd="0" parTransId="{BCE6FFCF-AF8D-42C9-AB34-6D1054D5DD32}" sibTransId="{06115F6E-43E5-454E-9842-60C3A3ABEDFA}"/>
    <dgm:cxn modelId="{CDFAC2A9-BDAD-44B9-913E-026A035CE5AA}" type="presOf" srcId="{CD202BA3-E15B-4E71-86F6-DD9BA473975A}" destId="{058C0051-3380-47B7-BE60-F76ABE55E4BC}" srcOrd="0" destOrd="0" presId="urn:microsoft.com/office/officeart/2009/3/layout/SubStepProcess"/>
    <dgm:cxn modelId="{4C69DDAF-B49D-438F-9BFC-DD5508F05389}" srcId="{A83E6084-01E5-45B6-B2E5-6CF9180552E9}" destId="{0BC4BB9E-6481-4CF2-A9D0-EF9B55D4545C}" srcOrd="3" destOrd="0" parTransId="{8195FD7B-142E-4951-A69D-007D43D06458}" sibTransId="{136C74AC-3809-4AAF-B789-BF58EEF023FF}"/>
    <dgm:cxn modelId="{0F79BFBD-5F59-43F4-A830-3E86582B0A1D}" type="presOf" srcId="{51FEEAA5-723A-4417-A31E-4E090240E8FA}" destId="{1245BB6E-FB45-4DAF-B579-0D20219F212A}" srcOrd="0" destOrd="0" presId="urn:microsoft.com/office/officeart/2009/3/layout/SubStepProcess"/>
    <dgm:cxn modelId="{08A33BCB-40F9-45D8-B64B-D6C72EA53D81}" type="presOf" srcId="{0BC4BB9E-6481-4CF2-A9D0-EF9B55D4545C}" destId="{8197CADA-74AC-4034-984F-80E52DAAB24E}" srcOrd="0" destOrd="0" presId="urn:microsoft.com/office/officeart/2009/3/layout/SubStepProcess"/>
    <dgm:cxn modelId="{DCEA3FFD-7A9C-472D-833B-6D149EEF6057}" srcId="{A83E6084-01E5-45B6-B2E5-6CF9180552E9}" destId="{C9621BC7-6FCE-47CC-87AE-29523E7B6B3A}" srcOrd="5" destOrd="0" parTransId="{862F7D2B-641C-455F-A971-E3268ED7A246}" sibTransId="{B0DA8E0C-8EC7-4827-8318-183849983BFA}"/>
    <dgm:cxn modelId="{94C3E439-13D5-49CB-8EEE-096F4A176AAD}" type="presParOf" srcId="{D7CE895C-2819-4806-8649-459F48F811AB}" destId="{BF2A3471-6208-4FFE-AD58-33B17B97FD98}" srcOrd="0" destOrd="0" presId="urn:microsoft.com/office/officeart/2009/3/layout/SubStepProcess"/>
    <dgm:cxn modelId="{9A7A403E-140A-4B71-9D89-0378322E617A}" type="presParOf" srcId="{D7CE895C-2819-4806-8649-459F48F811AB}" destId="{058C0051-3380-47B7-BE60-F76ABE55E4BC}" srcOrd="1" destOrd="0" presId="urn:microsoft.com/office/officeart/2009/3/layout/SubStepProcess"/>
    <dgm:cxn modelId="{B9632AF5-3364-44D5-9302-CD9AD4D1CD57}" type="presParOf" srcId="{D7CE895C-2819-4806-8649-459F48F811AB}" destId="{B8E2D208-728B-4798-BF5C-AA6F9EEABF61}" srcOrd="2" destOrd="0" presId="urn:microsoft.com/office/officeart/2009/3/layout/SubStepProcess"/>
    <dgm:cxn modelId="{FD3F033D-1F50-4B1D-A596-6DAB15B90DB1}" type="presParOf" srcId="{D7CE895C-2819-4806-8649-459F48F811AB}" destId="{8197CADA-74AC-4034-984F-80E52DAAB24E}" srcOrd="3" destOrd="0" presId="urn:microsoft.com/office/officeart/2009/3/layout/SubStepProcess"/>
    <dgm:cxn modelId="{B37B81A3-E2E9-4BC9-BCE5-F5F8939BD3F2}" type="presParOf" srcId="{D7CE895C-2819-4806-8649-459F48F811AB}" destId="{1245BB6E-FB45-4DAF-B579-0D20219F212A}" srcOrd="4" destOrd="0" presId="urn:microsoft.com/office/officeart/2009/3/layout/SubStepProcess"/>
    <dgm:cxn modelId="{A73211B2-AD01-45D1-95AB-BFFC0BD888E6}" type="presParOf" srcId="{D7CE895C-2819-4806-8649-459F48F811AB}" destId="{D41A99DE-C977-4F7B-9919-8015152B3683}" srcOrd="5" destOrd="0" presId="urn:microsoft.com/office/officeart/2009/3/layout/SubStepProcess"/>
    <dgm:cxn modelId="{81541E33-D6A6-4140-BF3F-22D3F8AB7DF3}" type="presParOf" srcId="{D7CE895C-2819-4806-8649-459F48F811AB}" destId="{705002E7-97BF-4959-B82C-494DACAD95D4}" srcOrd="6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65555A-C438-4BC9-87A3-DB2B24DE4BCD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ACBACCCA-5AE6-43F8-9F2D-1CDF38954982}">
      <dgm:prSet phldrT="[Texte]"/>
      <dgm:spPr/>
      <dgm:t>
        <a:bodyPr/>
        <a:lstStyle/>
        <a:p>
          <a:r>
            <a:rPr lang="fr-FR" b="1" dirty="0"/>
            <a:t>Auto évaluation</a:t>
          </a:r>
        </a:p>
      </dgm:t>
    </dgm:pt>
    <dgm:pt modelId="{FEBED0AC-1C61-4307-BF74-0A830ACFC88D}" type="parTrans" cxnId="{51FB54E4-F1C5-412E-9651-383C6DACE26C}">
      <dgm:prSet/>
      <dgm:spPr/>
      <dgm:t>
        <a:bodyPr/>
        <a:lstStyle/>
        <a:p>
          <a:endParaRPr lang="fr-FR" b="1"/>
        </a:p>
      </dgm:t>
    </dgm:pt>
    <dgm:pt modelId="{6E5628F5-B9C8-4906-ACF2-2083D361F61C}" type="sibTrans" cxnId="{51FB54E4-F1C5-412E-9651-383C6DACE26C}">
      <dgm:prSet/>
      <dgm:spPr/>
      <dgm:t>
        <a:bodyPr/>
        <a:lstStyle/>
        <a:p>
          <a:endParaRPr lang="fr-FR" b="1"/>
        </a:p>
      </dgm:t>
    </dgm:pt>
    <dgm:pt modelId="{862EA159-2132-449B-9507-7921C7C1C87D}">
      <dgm:prSet phldrT="[Texte]"/>
      <dgm:spPr/>
      <dgm:t>
        <a:bodyPr/>
        <a:lstStyle/>
        <a:p>
          <a:r>
            <a:rPr lang="fr-FR" b="1" dirty="0"/>
            <a:t>Diffusion du questionnaire aux différents acteurs </a:t>
          </a:r>
        </a:p>
      </dgm:t>
    </dgm:pt>
    <dgm:pt modelId="{82FC6124-82D3-42E3-A019-CFD46340D454}" type="parTrans" cxnId="{44A2F452-F3D1-4B93-879C-BEAF53A744B2}">
      <dgm:prSet/>
      <dgm:spPr/>
      <dgm:t>
        <a:bodyPr/>
        <a:lstStyle/>
        <a:p>
          <a:endParaRPr lang="fr-FR" b="1"/>
        </a:p>
      </dgm:t>
    </dgm:pt>
    <dgm:pt modelId="{54E01CAC-BF60-4B11-853B-639DAE8447EE}" type="sibTrans" cxnId="{44A2F452-F3D1-4B93-879C-BEAF53A744B2}">
      <dgm:prSet/>
      <dgm:spPr/>
      <dgm:t>
        <a:bodyPr/>
        <a:lstStyle/>
        <a:p>
          <a:endParaRPr lang="fr-FR" b="1"/>
        </a:p>
      </dgm:t>
    </dgm:pt>
    <dgm:pt modelId="{32C5E283-35DE-4E45-9308-B42E78F2FD60}">
      <dgm:prSet phldrT="[Texte]"/>
      <dgm:spPr/>
      <dgm:t>
        <a:bodyPr/>
        <a:lstStyle/>
        <a:p>
          <a:r>
            <a:rPr lang="fr-FR" b="1" dirty="0"/>
            <a:t>Collecte des informations</a:t>
          </a:r>
        </a:p>
      </dgm:t>
    </dgm:pt>
    <dgm:pt modelId="{BDCFB793-F170-4E7C-8B49-D61A6CE95253}" type="parTrans" cxnId="{5D27F63B-1134-49CB-BC50-15FECF890ABE}">
      <dgm:prSet/>
      <dgm:spPr/>
      <dgm:t>
        <a:bodyPr/>
        <a:lstStyle/>
        <a:p>
          <a:endParaRPr lang="fr-FR" b="1"/>
        </a:p>
      </dgm:t>
    </dgm:pt>
    <dgm:pt modelId="{7B209EBF-7335-45AF-A0A4-056132F4447B}" type="sibTrans" cxnId="{5D27F63B-1134-49CB-BC50-15FECF890ABE}">
      <dgm:prSet/>
      <dgm:spPr/>
      <dgm:t>
        <a:bodyPr/>
        <a:lstStyle/>
        <a:p>
          <a:endParaRPr lang="fr-FR" b="1"/>
        </a:p>
      </dgm:t>
    </dgm:pt>
    <dgm:pt modelId="{E714948C-011B-46F6-BAA0-D1E0B5F3631C}">
      <dgm:prSet phldrT="[Texte]"/>
      <dgm:spPr/>
      <dgm:t>
        <a:bodyPr/>
        <a:lstStyle/>
        <a:p>
          <a:r>
            <a:rPr lang="fr-FR" b="1" dirty="0"/>
            <a:t>Restitution</a:t>
          </a:r>
        </a:p>
      </dgm:t>
    </dgm:pt>
    <dgm:pt modelId="{DED4D7B8-7010-4D26-A27F-029D1A286731}" type="parTrans" cxnId="{0AE58474-F01E-4EB1-9D78-D02F58769DF2}">
      <dgm:prSet/>
      <dgm:spPr/>
      <dgm:t>
        <a:bodyPr/>
        <a:lstStyle/>
        <a:p>
          <a:endParaRPr lang="fr-FR" b="1"/>
        </a:p>
      </dgm:t>
    </dgm:pt>
    <dgm:pt modelId="{E1A41808-4EFA-4707-80D6-1D6C03365092}" type="sibTrans" cxnId="{0AE58474-F01E-4EB1-9D78-D02F58769DF2}">
      <dgm:prSet/>
      <dgm:spPr/>
      <dgm:t>
        <a:bodyPr/>
        <a:lstStyle/>
        <a:p>
          <a:endParaRPr lang="fr-FR" b="1"/>
        </a:p>
      </dgm:t>
    </dgm:pt>
    <dgm:pt modelId="{195AE6E9-A3A3-45F0-AED7-4A476410FC67}" type="pres">
      <dgm:prSet presAssocID="{E365555A-C438-4BC9-87A3-DB2B24DE4BCD}" presName="Name0" presStyleCnt="0">
        <dgm:presLayoutVars>
          <dgm:dir/>
          <dgm:animLvl val="lvl"/>
          <dgm:resizeHandles val="exact"/>
        </dgm:presLayoutVars>
      </dgm:prSet>
      <dgm:spPr/>
    </dgm:pt>
    <dgm:pt modelId="{F3221645-C356-49BC-AA57-F59B91BBCDB4}" type="pres">
      <dgm:prSet presAssocID="{ACBACCCA-5AE6-43F8-9F2D-1CDF38954982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433DF56-0B50-41C2-8ECF-BAB35930EE33}" type="pres">
      <dgm:prSet presAssocID="{6E5628F5-B9C8-4906-ACF2-2083D361F61C}" presName="parTxOnlySpace" presStyleCnt="0"/>
      <dgm:spPr/>
    </dgm:pt>
    <dgm:pt modelId="{DC2AFBF4-A123-4FC6-A889-FD2B13BBA4E2}" type="pres">
      <dgm:prSet presAssocID="{862EA159-2132-449B-9507-7921C7C1C87D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56B4CE1-A712-45B2-BC7D-DE8E7A69DCA0}" type="pres">
      <dgm:prSet presAssocID="{54E01CAC-BF60-4B11-853B-639DAE8447EE}" presName="parTxOnlySpace" presStyleCnt="0"/>
      <dgm:spPr/>
    </dgm:pt>
    <dgm:pt modelId="{1A951FFC-F140-4FA1-AF72-53D18646E5B3}" type="pres">
      <dgm:prSet presAssocID="{32C5E283-35DE-4E45-9308-B42E78F2FD6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C561231-95FC-4751-A12C-3E212EE115F4}" type="pres">
      <dgm:prSet presAssocID="{7B209EBF-7335-45AF-A0A4-056132F4447B}" presName="parTxOnlySpace" presStyleCnt="0"/>
      <dgm:spPr/>
    </dgm:pt>
    <dgm:pt modelId="{908CC72B-FF2B-45B9-A1D4-AA96A2702DA6}" type="pres">
      <dgm:prSet presAssocID="{E714948C-011B-46F6-BAA0-D1E0B5F3631C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53E7B0A-705A-4374-8B88-AFBDBCD2E9E5}" type="presOf" srcId="{32C5E283-35DE-4E45-9308-B42E78F2FD60}" destId="{1A951FFC-F140-4FA1-AF72-53D18646E5B3}" srcOrd="0" destOrd="0" presId="urn:microsoft.com/office/officeart/2005/8/layout/chevron1"/>
    <dgm:cxn modelId="{7D5B5321-4C01-4928-8FAD-07EC1A0E079C}" type="presOf" srcId="{ACBACCCA-5AE6-43F8-9F2D-1CDF38954982}" destId="{F3221645-C356-49BC-AA57-F59B91BBCDB4}" srcOrd="0" destOrd="0" presId="urn:microsoft.com/office/officeart/2005/8/layout/chevron1"/>
    <dgm:cxn modelId="{EAB20836-72A0-41E8-AD5F-B7DA9EF18FBA}" type="presOf" srcId="{862EA159-2132-449B-9507-7921C7C1C87D}" destId="{DC2AFBF4-A123-4FC6-A889-FD2B13BBA4E2}" srcOrd="0" destOrd="0" presId="urn:microsoft.com/office/officeart/2005/8/layout/chevron1"/>
    <dgm:cxn modelId="{5D27F63B-1134-49CB-BC50-15FECF890ABE}" srcId="{E365555A-C438-4BC9-87A3-DB2B24DE4BCD}" destId="{32C5E283-35DE-4E45-9308-B42E78F2FD60}" srcOrd="2" destOrd="0" parTransId="{BDCFB793-F170-4E7C-8B49-D61A6CE95253}" sibTransId="{7B209EBF-7335-45AF-A0A4-056132F4447B}"/>
    <dgm:cxn modelId="{44A2F452-F3D1-4B93-879C-BEAF53A744B2}" srcId="{E365555A-C438-4BC9-87A3-DB2B24DE4BCD}" destId="{862EA159-2132-449B-9507-7921C7C1C87D}" srcOrd="1" destOrd="0" parTransId="{82FC6124-82D3-42E3-A019-CFD46340D454}" sibTransId="{54E01CAC-BF60-4B11-853B-639DAE8447EE}"/>
    <dgm:cxn modelId="{0AE58474-F01E-4EB1-9D78-D02F58769DF2}" srcId="{E365555A-C438-4BC9-87A3-DB2B24DE4BCD}" destId="{E714948C-011B-46F6-BAA0-D1E0B5F3631C}" srcOrd="3" destOrd="0" parTransId="{DED4D7B8-7010-4D26-A27F-029D1A286731}" sibTransId="{E1A41808-4EFA-4707-80D6-1D6C03365092}"/>
    <dgm:cxn modelId="{6EBB7EAD-94E7-4C99-A3A3-52263DCCBD82}" type="presOf" srcId="{E714948C-011B-46F6-BAA0-D1E0B5F3631C}" destId="{908CC72B-FF2B-45B9-A1D4-AA96A2702DA6}" srcOrd="0" destOrd="0" presId="urn:microsoft.com/office/officeart/2005/8/layout/chevron1"/>
    <dgm:cxn modelId="{D8ADF9B9-B79C-418B-A541-4FF1C1DE7614}" type="presOf" srcId="{E365555A-C438-4BC9-87A3-DB2B24DE4BCD}" destId="{195AE6E9-A3A3-45F0-AED7-4A476410FC67}" srcOrd="0" destOrd="0" presId="urn:microsoft.com/office/officeart/2005/8/layout/chevron1"/>
    <dgm:cxn modelId="{51FB54E4-F1C5-412E-9651-383C6DACE26C}" srcId="{E365555A-C438-4BC9-87A3-DB2B24DE4BCD}" destId="{ACBACCCA-5AE6-43F8-9F2D-1CDF38954982}" srcOrd="0" destOrd="0" parTransId="{FEBED0AC-1C61-4307-BF74-0A830ACFC88D}" sibTransId="{6E5628F5-B9C8-4906-ACF2-2083D361F61C}"/>
    <dgm:cxn modelId="{A9A4B2BE-B9C9-44A1-908C-7590A031D6CF}" type="presParOf" srcId="{195AE6E9-A3A3-45F0-AED7-4A476410FC67}" destId="{F3221645-C356-49BC-AA57-F59B91BBCDB4}" srcOrd="0" destOrd="0" presId="urn:microsoft.com/office/officeart/2005/8/layout/chevron1"/>
    <dgm:cxn modelId="{A9A79798-A207-442C-A743-668C3FAA114B}" type="presParOf" srcId="{195AE6E9-A3A3-45F0-AED7-4A476410FC67}" destId="{7433DF56-0B50-41C2-8ECF-BAB35930EE33}" srcOrd="1" destOrd="0" presId="urn:microsoft.com/office/officeart/2005/8/layout/chevron1"/>
    <dgm:cxn modelId="{8C5CC48E-1658-4B98-93AA-7F9023F109D0}" type="presParOf" srcId="{195AE6E9-A3A3-45F0-AED7-4A476410FC67}" destId="{DC2AFBF4-A123-4FC6-A889-FD2B13BBA4E2}" srcOrd="2" destOrd="0" presId="urn:microsoft.com/office/officeart/2005/8/layout/chevron1"/>
    <dgm:cxn modelId="{955D39BE-C8A4-4861-9999-06C9E104E09E}" type="presParOf" srcId="{195AE6E9-A3A3-45F0-AED7-4A476410FC67}" destId="{356B4CE1-A712-45B2-BC7D-DE8E7A69DCA0}" srcOrd="3" destOrd="0" presId="urn:microsoft.com/office/officeart/2005/8/layout/chevron1"/>
    <dgm:cxn modelId="{3AB3BAB5-50C9-42AA-BC94-CEBC3B2ABE5F}" type="presParOf" srcId="{195AE6E9-A3A3-45F0-AED7-4A476410FC67}" destId="{1A951FFC-F140-4FA1-AF72-53D18646E5B3}" srcOrd="4" destOrd="0" presId="urn:microsoft.com/office/officeart/2005/8/layout/chevron1"/>
    <dgm:cxn modelId="{66AFCB45-92BE-4D24-82C4-C7CC1E7A4897}" type="presParOf" srcId="{195AE6E9-A3A3-45F0-AED7-4A476410FC67}" destId="{EC561231-95FC-4751-A12C-3E212EE115F4}" srcOrd="5" destOrd="0" presId="urn:microsoft.com/office/officeart/2005/8/layout/chevron1"/>
    <dgm:cxn modelId="{1320608C-2F48-41E7-8534-FEF68B8280B3}" type="presParOf" srcId="{195AE6E9-A3A3-45F0-AED7-4A476410FC67}" destId="{908CC72B-FF2B-45B9-A1D4-AA96A2702DA6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4C4D8-9253-410C-80F9-BE4E5CE887F3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D7E16B-4D4F-4580-99DB-51485EABC6DE}">
      <dsp:nvSpPr>
        <dsp:cNvPr id="0" name=""/>
        <dsp:cNvSpPr/>
      </dsp:nvSpPr>
      <dsp:spPr>
        <a:xfrm>
          <a:off x="564979" y="406400"/>
          <a:ext cx="7156697" cy="812800"/>
        </a:xfrm>
        <a:prstGeom prst="rect">
          <a:avLst/>
        </a:prstGeom>
        <a:solidFill>
          <a:srgbClr val="FBC215"/>
        </a:solidFill>
        <a:ln w="25400" cap="flat" cmpd="sng" algn="ctr">
          <a:solidFill>
            <a:srgbClr val="FBC21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rPr>
            <a:t>Un Feedback 360°, c’est quoi?</a:t>
          </a:r>
        </a:p>
      </dsp:txBody>
      <dsp:txXfrm>
        <a:off x="564979" y="406400"/>
        <a:ext cx="7156697" cy="812800"/>
      </dsp:txXfrm>
    </dsp:sp>
    <dsp:sp modelId="{31A56520-6140-4888-8622-00021EA237E7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rgbClr val="FBC215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41D044-19F8-4E2F-859A-B8157AA81453}">
      <dsp:nvSpPr>
        <dsp:cNvPr id="0" name=""/>
        <dsp:cNvSpPr/>
      </dsp:nvSpPr>
      <dsp:spPr>
        <a:xfrm>
          <a:off x="860432" y="1625599"/>
          <a:ext cx="6861244" cy="812800"/>
        </a:xfrm>
        <a:prstGeom prst="rect">
          <a:avLst/>
        </a:prstGeom>
        <a:solidFill>
          <a:srgbClr val="FBC215"/>
        </a:solidFill>
        <a:ln w="25400" cap="flat" cmpd="sng" algn="ctr">
          <a:solidFill>
            <a:srgbClr val="FBC21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rPr>
            <a:t>Le déroulement d’un Feedback 360°</a:t>
          </a:r>
          <a:endParaRPr lang="fr-FR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860432" y="1625599"/>
        <a:ext cx="6861244" cy="812800"/>
      </dsp:txXfrm>
    </dsp:sp>
    <dsp:sp modelId="{CCF82626-3B0A-4BA9-96AE-823DF5E5EFAE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rgbClr val="FBC215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751319-5E78-4C1A-B757-43DF093255A1}">
      <dsp:nvSpPr>
        <dsp:cNvPr id="0" name=""/>
        <dsp:cNvSpPr/>
      </dsp:nvSpPr>
      <dsp:spPr>
        <a:xfrm>
          <a:off x="564979" y="2844800"/>
          <a:ext cx="7156697" cy="812800"/>
        </a:xfrm>
        <a:prstGeom prst="rect">
          <a:avLst/>
        </a:prstGeom>
        <a:solidFill>
          <a:srgbClr val="FBC215"/>
        </a:solidFill>
        <a:ln w="25400" cap="flat" cmpd="sng" algn="ctr">
          <a:solidFill>
            <a:srgbClr val="FBC21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rPr>
            <a:t>Réussir un Feedback 360°</a:t>
          </a:r>
        </a:p>
      </dsp:txBody>
      <dsp:txXfrm>
        <a:off x="564979" y="2844800"/>
        <a:ext cx="7156697" cy="812800"/>
      </dsp:txXfrm>
    </dsp:sp>
    <dsp:sp modelId="{35DB36F0-A5C2-4CF7-9F1B-EA7BA4D7E9CE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rgbClr val="FBC215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4876B-2F19-4DC7-85DF-5A0306765F87}">
      <dsp:nvSpPr>
        <dsp:cNvPr id="0" name=""/>
        <dsp:cNvSpPr/>
      </dsp:nvSpPr>
      <dsp:spPr>
        <a:xfrm>
          <a:off x="1335071" y="366972"/>
          <a:ext cx="2442424" cy="2442424"/>
        </a:xfrm>
        <a:prstGeom prst="blockArc">
          <a:avLst>
            <a:gd name="adj1" fmla="val 9000000"/>
            <a:gd name="adj2" fmla="val 16200000"/>
            <a:gd name="adj3" fmla="val 464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6055B-15B7-4E56-82D0-217E2D1B5C89}">
      <dsp:nvSpPr>
        <dsp:cNvPr id="0" name=""/>
        <dsp:cNvSpPr/>
      </dsp:nvSpPr>
      <dsp:spPr>
        <a:xfrm>
          <a:off x="1335071" y="366972"/>
          <a:ext cx="2442424" cy="2442424"/>
        </a:xfrm>
        <a:prstGeom prst="blockArc">
          <a:avLst>
            <a:gd name="adj1" fmla="val 1800000"/>
            <a:gd name="adj2" fmla="val 9000000"/>
            <a:gd name="adj3" fmla="val 4641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3CCFC-8035-4D46-B025-67AC2B3607BD}">
      <dsp:nvSpPr>
        <dsp:cNvPr id="0" name=""/>
        <dsp:cNvSpPr/>
      </dsp:nvSpPr>
      <dsp:spPr>
        <a:xfrm>
          <a:off x="1335071" y="366972"/>
          <a:ext cx="2442424" cy="2442424"/>
        </a:xfrm>
        <a:prstGeom prst="blockArc">
          <a:avLst>
            <a:gd name="adj1" fmla="val 16200000"/>
            <a:gd name="adj2" fmla="val 1800000"/>
            <a:gd name="adj3" fmla="val 464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C539E9-A8C8-4C54-9DCE-B4216E595843}">
      <dsp:nvSpPr>
        <dsp:cNvPr id="0" name=""/>
        <dsp:cNvSpPr/>
      </dsp:nvSpPr>
      <dsp:spPr>
        <a:xfrm>
          <a:off x="1993976" y="1025877"/>
          <a:ext cx="1124615" cy="11246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Feedback 360°</a:t>
          </a:r>
        </a:p>
      </dsp:txBody>
      <dsp:txXfrm>
        <a:off x="2158672" y="1190573"/>
        <a:ext cx="795223" cy="795223"/>
      </dsp:txXfrm>
    </dsp:sp>
    <dsp:sp modelId="{C8DEBFF7-6376-4D24-9288-28A0D845885E}">
      <dsp:nvSpPr>
        <dsp:cNvPr id="0" name=""/>
        <dsp:cNvSpPr/>
      </dsp:nvSpPr>
      <dsp:spPr>
        <a:xfrm>
          <a:off x="2162668" y="1697"/>
          <a:ext cx="787230" cy="7872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/>
            <a:t>Auto évaluation</a:t>
          </a:r>
        </a:p>
      </dsp:txBody>
      <dsp:txXfrm>
        <a:off x="2277955" y="116984"/>
        <a:ext cx="556656" cy="556656"/>
      </dsp:txXfrm>
    </dsp:sp>
    <dsp:sp modelId="{8F55D495-340E-4905-ACA5-DC82B423A417}">
      <dsp:nvSpPr>
        <dsp:cNvPr id="0" name=""/>
        <dsp:cNvSpPr/>
      </dsp:nvSpPr>
      <dsp:spPr>
        <a:xfrm>
          <a:off x="3195726" y="1791005"/>
          <a:ext cx="787230" cy="787230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/>
            <a:t>pairs</a:t>
          </a:r>
        </a:p>
      </dsp:txBody>
      <dsp:txXfrm>
        <a:off x="3311013" y="1906292"/>
        <a:ext cx="556656" cy="556656"/>
      </dsp:txXfrm>
    </dsp:sp>
    <dsp:sp modelId="{CD61F493-B523-4BEC-B84A-9B6A1192515A}">
      <dsp:nvSpPr>
        <dsp:cNvPr id="0" name=""/>
        <dsp:cNvSpPr/>
      </dsp:nvSpPr>
      <dsp:spPr>
        <a:xfrm>
          <a:off x="1129611" y="1791005"/>
          <a:ext cx="787230" cy="787230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/>
            <a:t>manager</a:t>
          </a:r>
        </a:p>
      </dsp:txBody>
      <dsp:txXfrm>
        <a:off x="1244898" y="1906292"/>
        <a:ext cx="556656" cy="5566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221645-C356-49BC-AA57-F59B91BBCDB4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Fixation des objectifs</a:t>
          </a:r>
        </a:p>
      </dsp:txBody>
      <dsp:txXfrm>
        <a:off x="436958" y="1596826"/>
        <a:ext cx="1305521" cy="870346"/>
      </dsp:txXfrm>
    </dsp:sp>
    <dsp:sp modelId="{DC2AFBF4-A123-4FC6-A889-FD2B13BBA4E2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Choix des critères à mesurer </a:t>
          </a:r>
        </a:p>
      </dsp:txBody>
      <dsp:txXfrm>
        <a:off x="2395239" y="1596826"/>
        <a:ext cx="1305521" cy="870346"/>
      </dsp:txXfrm>
    </dsp:sp>
    <dsp:sp modelId="{1A951FFC-F140-4FA1-AF72-53D18646E5B3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Préparation du questionnaire</a:t>
          </a:r>
        </a:p>
      </dsp:txBody>
      <dsp:txXfrm>
        <a:off x="4353519" y="1596826"/>
        <a:ext cx="1305521" cy="8703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A3471-6208-4FFE-AD58-33B17B97FD98}">
      <dsp:nvSpPr>
        <dsp:cNvPr id="0" name=""/>
        <dsp:cNvSpPr/>
      </dsp:nvSpPr>
      <dsp:spPr>
        <a:xfrm>
          <a:off x="0" y="744125"/>
          <a:ext cx="1752109" cy="17521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Team building</a:t>
          </a:r>
        </a:p>
      </dsp:txBody>
      <dsp:txXfrm>
        <a:off x="256590" y="1000715"/>
        <a:ext cx="1238929" cy="1238929"/>
      </dsp:txXfrm>
    </dsp:sp>
    <dsp:sp modelId="{058C0051-3380-47B7-BE60-F76ABE55E4BC}">
      <dsp:nvSpPr>
        <dsp:cNvPr id="0" name=""/>
        <dsp:cNvSpPr/>
      </dsp:nvSpPr>
      <dsp:spPr>
        <a:xfrm>
          <a:off x="1752110" y="744125"/>
          <a:ext cx="1752109" cy="1752109"/>
        </a:xfrm>
        <a:prstGeom prst="ellips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Amélioration et évolution sur mesure</a:t>
          </a:r>
        </a:p>
      </dsp:txBody>
      <dsp:txXfrm>
        <a:off x="2008700" y="1000715"/>
        <a:ext cx="1238929" cy="1238929"/>
      </dsp:txXfrm>
    </dsp:sp>
    <dsp:sp modelId="{B8E2D208-728B-4798-BF5C-AA6F9EEABF61}">
      <dsp:nvSpPr>
        <dsp:cNvPr id="0" name=""/>
        <dsp:cNvSpPr/>
      </dsp:nvSpPr>
      <dsp:spPr>
        <a:xfrm>
          <a:off x="3504220" y="744125"/>
          <a:ext cx="1752109" cy="1752109"/>
        </a:xfrm>
        <a:prstGeom prst="ellips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Intervenir dans une situation de changement</a:t>
          </a:r>
        </a:p>
      </dsp:txBody>
      <dsp:txXfrm>
        <a:off x="3760810" y="1000715"/>
        <a:ext cx="1238929" cy="1238929"/>
      </dsp:txXfrm>
    </dsp:sp>
    <dsp:sp modelId="{8197CADA-74AC-4034-984F-80E52DAAB24E}">
      <dsp:nvSpPr>
        <dsp:cNvPr id="0" name=""/>
        <dsp:cNvSpPr/>
      </dsp:nvSpPr>
      <dsp:spPr>
        <a:xfrm>
          <a:off x="5256329" y="744125"/>
          <a:ext cx="1752109" cy="1752109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Montrer l’image perçue</a:t>
          </a:r>
        </a:p>
      </dsp:txBody>
      <dsp:txXfrm>
        <a:off x="5512919" y="1000715"/>
        <a:ext cx="1238929" cy="12389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A3471-6208-4FFE-AD58-33B17B97FD98}">
      <dsp:nvSpPr>
        <dsp:cNvPr id="0" name=""/>
        <dsp:cNvSpPr/>
      </dsp:nvSpPr>
      <dsp:spPr>
        <a:xfrm>
          <a:off x="1028" y="1324579"/>
          <a:ext cx="1203268" cy="12032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/>
            <a:t>Organisation</a:t>
          </a:r>
        </a:p>
      </dsp:txBody>
      <dsp:txXfrm>
        <a:off x="177243" y="1500794"/>
        <a:ext cx="850838" cy="850838"/>
      </dsp:txXfrm>
    </dsp:sp>
    <dsp:sp modelId="{058C0051-3380-47B7-BE60-F76ABE55E4BC}">
      <dsp:nvSpPr>
        <dsp:cNvPr id="0" name=""/>
        <dsp:cNvSpPr/>
      </dsp:nvSpPr>
      <dsp:spPr>
        <a:xfrm>
          <a:off x="1204296" y="1324579"/>
          <a:ext cx="1203268" cy="1203268"/>
        </a:xfrm>
        <a:prstGeom prst="ellipse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/>
            <a:t>Communication</a:t>
          </a:r>
        </a:p>
      </dsp:txBody>
      <dsp:txXfrm>
        <a:off x="1380511" y="1500794"/>
        <a:ext cx="850838" cy="850838"/>
      </dsp:txXfrm>
    </dsp:sp>
    <dsp:sp modelId="{B8E2D208-728B-4798-BF5C-AA6F9EEABF61}">
      <dsp:nvSpPr>
        <dsp:cNvPr id="0" name=""/>
        <dsp:cNvSpPr/>
      </dsp:nvSpPr>
      <dsp:spPr>
        <a:xfrm>
          <a:off x="2407565" y="1324579"/>
          <a:ext cx="1203268" cy="1203268"/>
        </a:xfrm>
        <a:prstGeom prst="ellips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/>
            <a:t>Autonomie</a:t>
          </a:r>
        </a:p>
      </dsp:txBody>
      <dsp:txXfrm>
        <a:off x="2583780" y="1500794"/>
        <a:ext cx="850838" cy="850838"/>
      </dsp:txXfrm>
    </dsp:sp>
    <dsp:sp modelId="{8197CADA-74AC-4034-984F-80E52DAAB24E}">
      <dsp:nvSpPr>
        <dsp:cNvPr id="0" name=""/>
        <dsp:cNvSpPr/>
      </dsp:nvSpPr>
      <dsp:spPr>
        <a:xfrm>
          <a:off x="3610833" y="1324579"/>
          <a:ext cx="1203268" cy="1203268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/>
            <a:t>Prise d’initiative</a:t>
          </a:r>
        </a:p>
      </dsp:txBody>
      <dsp:txXfrm>
        <a:off x="3787048" y="1500794"/>
        <a:ext cx="850838" cy="850838"/>
      </dsp:txXfrm>
    </dsp:sp>
    <dsp:sp modelId="{1245BB6E-FB45-4DAF-B579-0D20219F212A}">
      <dsp:nvSpPr>
        <dsp:cNvPr id="0" name=""/>
        <dsp:cNvSpPr/>
      </dsp:nvSpPr>
      <dsp:spPr>
        <a:xfrm>
          <a:off x="4814102" y="1324579"/>
          <a:ext cx="1203268" cy="1203268"/>
        </a:xfrm>
        <a:prstGeom prst="ellips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/>
            <a:t>Force de proposition</a:t>
          </a:r>
        </a:p>
      </dsp:txBody>
      <dsp:txXfrm>
        <a:off x="4990317" y="1500794"/>
        <a:ext cx="850838" cy="850838"/>
      </dsp:txXfrm>
    </dsp:sp>
    <dsp:sp modelId="{D41A99DE-C977-4F7B-9919-8015152B3683}">
      <dsp:nvSpPr>
        <dsp:cNvPr id="0" name=""/>
        <dsp:cNvSpPr/>
      </dsp:nvSpPr>
      <dsp:spPr>
        <a:xfrm>
          <a:off x="6017370" y="1324579"/>
          <a:ext cx="1203268" cy="1203268"/>
        </a:xfrm>
        <a:prstGeom prst="ellipse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/>
            <a:t>Capacité à faire avancer l’équipe</a:t>
          </a:r>
        </a:p>
      </dsp:txBody>
      <dsp:txXfrm>
        <a:off x="6193585" y="1500794"/>
        <a:ext cx="850838" cy="850838"/>
      </dsp:txXfrm>
    </dsp:sp>
    <dsp:sp modelId="{705002E7-97BF-4959-B82C-494DACAD95D4}">
      <dsp:nvSpPr>
        <dsp:cNvPr id="0" name=""/>
        <dsp:cNvSpPr/>
      </dsp:nvSpPr>
      <dsp:spPr>
        <a:xfrm>
          <a:off x="7220639" y="1324579"/>
          <a:ext cx="1203268" cy="1203268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/>
            <a:t>Travail en équipe</a:t>
          </a:r>
        </a:p>
      </dsp:txBody>
      <dsp:txXfrm>
        <a:off x="7396854" y="1500794"/>
        <a:ext cx="850838" cy="8508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221645-C356-49BC-AA57-F59B91BBCDB4}">
      <dsp:nvSpPr>
        <dsp:cNvPr id="0" name=""/>
        <dsp:cNvSpPr/>
      </dsp:nvSpPr>
      <dsp:spPr>
        <a:xfrm>
          <a:off x="3991" y="0"/>
          <a:ext cx="2323369" cy="53560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/>
            <a:t>Auto évaluation</a:t>
          </a:r>
        </a:p>
      </dsp:txBody>
      <dsp:txXfrm>
        <a:off x="271795" y="0"/>
        <a:ext cx="1787761" cy="535608"/>
      </dsp:txXfrm>
    </dsp:sp>
    <dsp:sp modelId="{DC2AFBF4-A123-4FC6-A889-FD2B13BBA4E2}">
      <dsp:nvSpPr>
        <dsp:cNvPr id="0" name=""/>
        <dsp:cNvSpPr/>
      </dsp:nvSpPr>
      <dsp:spPr>
        <a:xfrm>
          <a:off x="2095023" y="0"/>
          <a:ext cx="2323369" cy="535608"/>
        </a:xfrm>
        <a:prstGeom prst="chevron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/>
            <a:t>Diffusion du questionnaire aux différents acteurs </a:t>
          </a:r>
        </a:p>
      </dsp:txBody>
      <dsp:txXfrm>
        <a:off x="2362827" y="0"/>
        <a:ext cx="1787761" cy="535608"/>
      </dsp:txXfrm>
    </dsp:sp>
    <dsp:sp modelId="{1A951FFC-F140-4FA1-AF72-53D18646E5B3}">
      <dsp:nvSpPr>
        <dsp:cNvPr id="0" name=""/>
        <dsp:cNvSpPr/>
      </dsp:nvSpPr>
      <dsp:spPr>
        <a:xfrm>
          <a:off x="4186055" y="0"/>
          <a:ext cx="2323369" cy="535608"/>
        </a:xfrm>
        <a:prstGeom prst="chevron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/>
            <a:t>Collecte des informations</a:t>
          </a:r>
        </a:p>
      </dsp:txBody>
      <dsp:txXfrm>
        <a:off x="4453859" y="0"/>
        <a:ext cx="1787761" cy="535608"/>
      </dsp:txXfrm>
    </dsp:sp>
    <dsp:sp modelId="{908CC72B-FF2B-45B9-A1D4-AA96A2702DA6}">
      <dsp:nvSpPr>
        <dsp:cNvPr id="0" name=""/>
        <dsp:cNvSpPr/>
      </dsp:nvSpPr>
      <dsp:spPr>
        <a:xfrm>
          <a:off x="6277087" y="0"/>
          <a:ext cx="2323369" cy="535608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/>
            <a:t>Restitution</a:t>
          </a:r>
        </a:p>
      </dsp:txBody>
      <dsp:txXfrm>
        <a:off x="6544891" y="0"/>
        <a:ext cx="1787761" cy="535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F2B22-DCBA-42B9-912A-93B7CCD7CF08}" type="datetime1">
              <a:rPr lang="fr-FR" smtClean="0"/>
              <a:t>29/11/2018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F2A72-11A3-4661-9200-709874310DD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72157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C64C3-56C6-40E6-8EE6-4E5CB7D1E3A4}" type="datetime1">
              <a:rPr lang="fr-FR" smtClean="0"/>
              <a:t>29/11/2018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AFB98-D1D3-4191-BA10-BE1C5216E8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6722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791580" y="3219822"/>
            <a:ext cx="7560840" cy="958501"/>
          </a:xfrm>
          <a:prstGeom prst="rect">
            <a:avLst/>
          </a:prstGeom>
        </p:spPr>
        <p:txBody>
          <a:bodyPr anchor="b"/>
          <a:lstStyle>
            <a:lvl1pPr algn="l">
              <a:defRPr sz="2800" b="1" i="0" cap="none" baseline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r-FR" dirty="0"/>
              <a:t>Rétrospective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791580" y="4250330"/>
            <a:ext cx="7560840" cy="8416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cap="small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Olivier </a:t>
            </a:r>
            <a:r>
              <a:rPr lang="fr-FR" dirty="0" err="1"/>
              <a:t>Massol</a:t>
            </a:r>
            <a:endParaRPr lang="fr-FR" dirty="0"/>
          </a:p>
          <a:p>
            <a:r>
              <a:rPr lang="fr-FR" dirty="0"/>
              <a:t>Saber </a:t>
            </a:r>
            <a:r>
              <a:rPr lang="fr-FR" dirty="0" err="1"/>
              <a:t>hamrouni</a:t>
            </a:r>
            <a:endParaRPr lang="fr-FR" dirty="0"/>
          </a:p>
        </p:txBody>
      </p:sp>
    </p:spTree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CHEMA O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643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Acteurs d’une rétro MSH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4F9976B-BD2C-4BBD-93E3-E4F34996CF2A}"/>
              </a:ext>
            </a:extLst>
          </p:cNvPr>
          <p:cNvSpPr txBox="1"/>
          <p:nvPr userDrawn="1"/>
        </p:nvSpPr>
        <p:spPr>
          <a:xfrm>
            <a:off x="1691680" y="2283718"/>
            <a:ext cx="1701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Équipe</a:t>
            </a:r>
          </a:p>
          <a:p>
            <a:endParaRPr lang="fr-FR" dirty="0"/>
          </a:p>
          <a:p>
            <a:r>
              <a:rPr lang="fr-FR" dirty="0"/>
              <a:t>Scrum master</a:t>
            </a:r>
          </a:p>
        </p:txBody>
      </p:sp>
    </p:spTree>
    <p:extLst>
      <p:ext uri="{BB962C8B-B14F-4D97-AF65-F5344CB8AC3E}">
        <p14:creationId xmlns:p14="http://schemas.microsoft.com/office/powerpoint/2010/main" val="485819021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CHEMA O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643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 briser la glace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D916489-1841-4E55-BF44-85535D3DE422}"/>
              </a:ext>
            </a:extLst>
          </p:cNvPr>
          <p:cNvSpPr txBox="1"/>
          <p:nvPr userDrawn="1"/>
        </p:nvSpPr>
        <p:spPr>
          <a:xfrm>
            <a:off x="3050589" y="1707654"/>
            <a:ext cx="41088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Axe de satisfaction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Jargon </a:t>
            </a:r>
            <a:r>
              <a:rPr lang="fr-FR" dirty="0" err="1"/>
              <a:t>bust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Ce que j’ai fait, ce que j’ai vécu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4727507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CHEMA O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643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err="1"/>
              <a:t>Gather</a:t>
            </a:r>
            <a:r>
              <a:rPr lang="fr-FR" dirty="0"/>
              <a:t> data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71E6BE3-2186-46C5-94DA-5CF4E91153C5}"/>
              </a:ext>
            </a:extLst>
          </p:cNvPr>
          <p:cNvSpPr txBox="1"/>
          <p:nvPr userDrawn="1"/>
        </p:nvSpPr>
        <p:spPr>
          <a:xfrm>
            <a:off x="1907704" y="1995686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One </a:t>
            </a:r>
            <a:r>
              <a:rPr lang="fr-FR" dirty="0" err="1"/>
              <a:t>wish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Learning matrix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Stories </a:t>
            </a:r>
            <a:r>
              <a:rPr lang="fr-FR" dirty="0" err="1"/>
              <a:t>awards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9332383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CHEMA O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643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err="1"/>
              <a:t>Generate</a:t>
            </a:r>
            <a:r>
              <a:rPr lang="fr-FR" dirty="0"/>
              <a:t> insight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CD64BB9-ABC7-4B10-A4FB-380D08C281F1}"/>
              </a:ext>
            </a:extLst>
          </p:cNvPr>
          <p:cNvSpPr txBox="1"/>
          <p:nvPr userDrawn="1"/>
        </p:nvSpPr>
        <p:spPr>
          <a:xfrm>
            <a:off x="3779912" y="2067694"/>
            <a:ext cx="23615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Starfish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Perfection </a:t>
            </a:r>
            <a:r>
              <a:rPr lang="fr-FR" dirty="0" err="1"/>
              <a:t>game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Helpful</a:t>
            </a:r>
            <a:r>
              <a:rPr lang="fr-FR" dirty="0"/>
              <a:t> </a:t>
            </a:r>
            <a:r>
              <a:rPr lang="fr-FR" dirty="0" err="1"/>
              <a:t>harmful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7288442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CHEMA O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643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err="1"/>
              <a:t>Decide</a:t>
            </a:r>
            <a:r>
              <a:rPr lang="fr-FR" dirty="0"/>
              <a:t> </a:t>
            </a:r>
            <a:r>
              <a:rPr lang="fr-FR" dirty="0" err="1"/>
              <a:t>what</a:t>
            </a:r>
            <a:r>
              <a:rPr lang="fr-FR" dirty="0"/>
              <a:t> to do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6DA44EA-285B-484E-85A0-908998D6EB05}"/>
              </a:ext>
            </a:extLst>
          </p:cNvPr>
          <p:cNvSpPr txBox="1"/>
          <p:nvPr userDrawn="1"/>
        </p:nvSpPr>
        <p:spPr>
          <a:xfrm>
            <a:off x="2699792" y="1707654"/>
            <a:ext cx="35413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The winner </a:t>
            </a:r>
            <a:r>
              <a:rPr lang="fr-FR" dirty="0" err="1"/>
              <a:t>is</a:t>
            </a:r>
            <a:r>
              <a:rPr lang="fr-FR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L’</a:t>
            </a:r>
            <a:r>
              <a:rPr lang="fr-FR" dirty="0" err="1"/>
              <a:t>abre</a:t>
            </a:r>
            <a:r>
              <a:rPr lang="fr-FR" dirty="0"/>
              <a:t> </a:t>
            </a:r>
            <a:r>
              <a:rPr lang="fr-FR" dirty="0" err="1"/>
              <a:t>fruitié</a:t>
            </a:r>
            <a:r>
              <a:rPr lang="fr-FR" dirty="0"/>
              <a:t> dans la brume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4973069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CHEMA O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643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feedbacks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5CFABD0-1043-4AAC-A241-6E668D523D13}"/>
              </a:ext>
            </a:extLst>
          </p:cNvPr>
          <p:cNvSpPr txBox="1"/>
          <p:nvPr userDrawn="1"/>
        </p:nvSpPr>
        <p:spPr>
          <a:xfrm>
            <a:off x="2123728" y="1563638"/>
            <a:ext cx="18453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Retro Dart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Retro mimes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roti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1908210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CHEMA O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643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Rex format 3</a:t>
            </a:r>
          </a:p>
        </p:txBody>
      </p:sp>
    </p:spTree>
    <p:extLst>
      <p:ext uri="{BB962C8B-B14F-4D97-AF65-F5344CB8AC3E}">
        <p14:creationId xmlns:p14="http://schemas.microsoft.com/office/powerpoint/2010/main" val="3355253203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CHEMA O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643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Liens + </a:t>
            </a:r>
            <a:r>
              <a:rPr lang="fr-FR" dirty="0" err="1"/>
              <a:t>realtiemboard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1751329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0"/>
            <a:ext cx="3815655" cy="3383631"/>
          </a:xfrm>
          <a:prstGeom prst="rect">
            <a:avLst/>
          </a:prstGeom>
        </p:spPr>
        <p:txBody>
          <a:bodyPr/>
          <a:lstStyle>
            <a:lvl1pPr marL="342900" indent="-342900">
              <a:buFont typeface="MS PGothic" panose="020B0600070205080204" pitchFamily="34" charset="-128"/>
              <a:buChar char="◉"/>
              <a:defRPr sz="2000" b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/>
              <a:t>Set the stage</a:t>
            </a:r>
          </a:p>
          <a:p>
            <a:pPr lvl="0"/>
            <a:r>
              <a:rPr lang="fr-FR" dirty="0" err="1"/>
              <a:t>Gather</a:t>
            </a:r>
            <a:r>
              <a:rPr lang="fr-FR" dirty="0"/>
              <a:t> data</a:t>
            </a:r>
          </a:p>
          <a:p>
            <a:pPr lvl="0"/>
            <a:r>
              <a:rPr lang="fr-FR" dirty="0" err="1"/>
              <a:t>Generate</a:t>
            </a:r>
            <a:r>
              <a:rPr lang="fr-FR" dirty="0"/>
              <a:t> insight</a:t>
            </a:r>
          </a:p>
          <a:p>
            <a:pPr lvl="0"/>
            <a:r>
              <a:rPr lang="fr-FR" dirty="0" err="1"/>
              <a:t>Decide</a:t>
            </a:r>
            <a:r>
              <a:rPr lang="fr-FR" dirty="0"/>
              <a:t> </a:t>
            </a:r>
            <a:r>
              <a:rPr lang="fr-FR" dirty="0" err="1"/>
              <a:t>what</a:t>
            </a:r>
            <a:r>
              <a:rPr lang="fr-FR" dirty="0"/>
              <a:t> to do</a:t>
            </a:r>
          </a:p>
          <a:p>
            <a:pPr lvl="0"/>
            <a:r>
              <a:rPr lang="fr-FR" dirty="0"/>
              <a:t>Feedbacks &amp; close the retro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diapo</a:t>
            </a:r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4788024" y="1276349"/>
            <a:ext cx="3815655" cy="3383631"/>
          </a:xfrm>
          <a:prstGeom prst="rect">
            <a:avLst/>
          </a:prstGeom>
        </p:spPr>
        <p:txBody>
          <a:bodyPr/>
          <a:lstStyle>
            <a:lvl1pPr marL="342900" indent="-342900">
              <a:buFont typeface="MS PGothic" panose="020B0600070205080204" pitchFamily="34" charset="-128"/>
              <a:buChar char="◉"/>
              <a:defRPr sz="20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/>
              <a:t>Ma liste en 2 colonnes</a:t>
            </a:r>
          </a:p>
        </p:txBody>
      </p:sp>
    </p:spTree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A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0"/>
            <a:ext cx="8207375" cy="3383631"/>
          </a:xfrm>
          <a:prstGeom prst="rect">
            <a:avLst/>
          </a:prstGeom>
        </p:spPr>
        <p:txBody>
          <a:bodyPr/>
          <a:lstStyle>
            <a:lvl1pPr marL="342900" indent="-342900">
              <a:buFont typeface="MS PGothic" panose="020B0600070205080204" pitchFamily="34" charset="-128"/>
              <a:buChar char="◉"/>
              <a:defRPr sz="20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fr-FR" dirty="0"/>
              <a:t>Liste à puce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diapo</a:t>
            </a:r>
          </a:p>
        </p:txBody>
      </p:sp>
    </p:spTree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987574"/>
            <a:ext cx="7560840" cy="360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1514737248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987574"/>
            <a:ext cx="7560840" cy="360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552219310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Fond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987574"/>
            <a:ext cx="7560840" cy="360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Hello OMS</a:t>
            </a:r>
          </a:p>
          <a:p>
            <a:r>
              <a:rPr lang="fr-FR" dirty="0"/>
              <a:t>La rétro, pourquoi ?</a:t>
            </a:r>
          </a:p>
          <a:p>
            <a:r>
              <a:rPr lang="fr-FR" dirty="0"/>
              <a:t>La rétro, comment ?</a:t>
            </a:r>
          </a:p>
          <a:p>
            <a:r>
              <a:rPr lang="fr-FR" dirty="0"/>
              <a:t>La rétro, c’était quoi ?</a:t>
            </a:r>
          </a:p>
          <a:p>
            <a:r>
              <a:rPr lang="fr-FR" dirty="0"/>
              <a:t>La rétro, à vous de jouer !</a:t>
            </a:r>
          </a:p>
        </p:txBody>
      </p:sp>
    </p:spTree>
    <p:extLst>
      <p:ext uri="{BB962C8B-B14F-4D97-AF65-F5344CB8AC3E}">
        <p14:creationId xmlns:p14="http://schemas.microsoft.com/office/powerpoint/2010/main" val="2397640389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A O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643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Hello OMS</a:t>
            </a:r>
          </a:p>
        </p:txBody>
      </p:sp>
    </p:spTree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CHEMA O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643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SCRUM et la rétro MSH</a:t>
            </a:r>
          </a:p>
        </p:txBody>
      </p:sp>
    </p:spTree>
    <p:extLst>
      <p:ext uri="{BB962C8B-B14F-4D97-AF65-F5344CB8AC3E}">
        <p14:creationId xmlns:p14="http://schemas.microsoft.com/office/powerpoint/2010/main" val="2491579555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HEMA O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643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Pourquoi la retro humour </a:t>
            </a:r>
            <a:r>
              <a:rPr lang="fr-FR" dirty="0" err="1"/>
              <a:t>OMs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3557945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CHEMA O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643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Pourquoi la retro MSH</a:t>
            </a:r>
          </a:p>
        </p:txBody>
      </p:sp>
    </p:spTree>
    <p:extLst>
      <p:ext uri="{BB962C8B-B14F-4D97-AF65-F5344CB8AC3E}">
        <p14:creationId xmlns:p14="http://schemas.microsoft.com/office/powerpoint/2010/main" val="3795058561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HEMA O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643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Structure d’une rétro Oms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BC1DE4D-78EC-48AB-AFA2-26E76682E852}"/>
              </a:ext>
            </a:extLst>
          </p:cNvPr>
          <p:cNvSpPr txBox="1"/>
          <p:nvPr userDrawn="1"/>
        </p:nvSpPr>
        <p:spPr>
          <a:xfrm>
            <a:off x="1835696" y="1923678"/>
            <a:ext cx="4870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Partir de la cible pour expliquer les étapes</a:t>
            </a:r>
          </a:p>
        </p:txBody>
      </p:sp>
    </p:spTree>
    <p:extLst>
      <p:ext uri="{BB962C8B-B14F-4D97-AF65-F5344CB8AC3E}">
        <p14:creationId xmlns:p14="http://schemas.microsoft.com/office/powerpoint/2010/main" val="1306737733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audio" Target="../media/audio1.wav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82" r:id="rId3"/>
    <p:sldLayoutId id="2147483683" r:id="rId4"/>
    <p:sldLayoutId id="2147483674" r:id="rId5"/>
    <p:sldLayoutId id="2147483702" r:id="rId6"/>
    <p:sldLayoutId id="2147483703" r:id="rId7"/>
    <p:sldLayoutId id="2147483704" r:id="rId8"/>
    <p:sldLayoutId id="2147483701" r:id="rId9"/>
    <p:sldLayoutId id="2147483705" r:id="rId10"/>
    <p:sldLayoutId id="2147483708" r:id="rId11"/>
    <p:sldLayoutId id="2147483707" r:id="rId12"/>
    <p:sldLayoutId id="2147483706" r:id="rId13"/>
    <p:sldLayoutId id="2147483711" r:id="rId14"/>
    <p:sldLayoutId id="2147483712" r:id="rId15"/>
    <p:sldLayoutId id="2147483713" r:id="rId16"/>
    <p:sldLayoutId id="2147483710" r:id="rId17"/>
    <p:sldLayoutId id="2147483675" r:id="rId18"/>
    <p:sldLayoutId id="2147483662" r:id="rId19"/>
  </p:sldLayoutIdLst>
  <p:transition spd="slow">
    <p:wipe/>
    <p:sndAc>
      <p:stSnd>
        <p:snd r:embed="rId21" name="camera.wav"/>
      </p:stSnd>
    </p:sndAc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Feedbacks 360°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Saber HAMROUNI</a:t>
            </a:r>
          </a:p>
        </p:txBody>
      </p:sp>
    </p:spTree>
    <p:extLst>
      <p:ext uri="{BB962C8B-B14F-4D97-AF65-F5344CB8AC3E}">
        <p14:creationId xmlns:p14="http://schemas.microsoft.com/office/powerpoint/2010/main" val="2756918923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8F4BEE07-EC8D-4CB8-8436-2107AB8DEF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Le questionnaire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80E1229-6131-49D4-8DC1-402182768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128" y="886543"/>
            <a:ext cx="4001744" cy="425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54745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F2A403B-E40C-412D-BE7C-B4B8A9C10F7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8315" y="1276350"/>
            <a:ext cx="8207375" cy="3383631"/>
          </a:xfrm>
        </p:spPr>
        <p:txBody>
          <a:bodyPr/>
          <a:lstStyle/>
          <a:p>
            <a:r>
              <a:rPr lang="fr-FR" dirty="0"/>
              <a:t>Cette deuxième étape est démarrée à la demande de la personne qui souhaite être évaluée.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D09CC26-9B0B-4134-92B7-F941D62491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Deuxième étape: exécution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8144F06B-C7F1-4D6C-A060-B87F1A7DC2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4655546"/>
              </p:ext>
            </p:extLst>
          </p:nvPr>
        </p:nvGraphicFramePr>
        <p:xfrm>
          <a:off x="395536" y="2499742"/>
          <a:ext cx="8604448" cy="535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ccolade ouvrante 4">
            <a:extLst>
              <a:ext uri="{FF2B5EF4-FFF2-40B4-BE49-F238E27FC236}">
                <a16:creationId xmlns:a16="http://schemas.microsoft.com/office/drawing/2014/main" id="{1E272AC1-B5C0-4009-9867-4766F9D850B4}"/>
              </a:ext>
            </a:extLst>
          </p:cNvPr>
          <p:cNvSpPr/>
          <p:nvPr/>
        </p:nvSpPr>
        <p:spPr>
          <a:xfrm>
            <a:off x="468315" y="3219822"/>
            <a:ext cx="143245" cy="1800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ccolade fermante 5">
            <a:extLst>
              <a:ext uri="{FF2B5EF4-FFF2-40B4-BE49-F238E27FC236}">
                <a16:creationId xmlns:a16="http://schemas.microsoft.com/office/drawing/2014/main" id="{D6887FD8-585E-46D6-85A1-A9CF054808BD}"/>
              </a:ext>
            </a:extLst>
          </p:cNvPr>
          <p:cNvSpPr/>
          <p:nvPr/>
        </p:nvSpPr>
        <p:spPr>
          <a:xfrm>
            <a:off x="2339752" y="3147814"/>
            <a:ext cx="143245" cy="18722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7C85BE1-D5B8-441E-9B10-1BA883AF121C}"/>
              </a:ext>
            </a:extLst>
          </p:cNvPr>
          <p:cNvSpPr txBox="1"/>
          <p:nvPr/>
        </p:nvSpPr>
        <p:spPr>
          <a:xfrm>
            <a:off x="508609" y="3220194"/>
            <a:ext cx="200407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Permet de prendre </a:t>
            </a:r>
          </a:p>
          <a:p>
            <a:r>
              <a:rPr lang="fr-FR" sz="1200" dirty="0"/>
              <a:t>conscience à </a:t>
            </a:r>
          </a:p>
          <a:p>
            <a:r>
              <a:rPr lang="fr-FR" sz="1200" dirty="0"/>
              <a:t>un membre de l’équipe </a:t>
            </a:r>
          </a:p>
          <a:p>
            <a:r>
              <a:rPr lang="fr-FR" sz="1200" dirty="0"/>
              <a:t>des écarts existants </a:t>
            </a:r>
          </a:p>
          <a:p>
            <a:r>
              <a:rPr lang="fr-FR" sz="1200" dirty="0"/>
              <a:t>entre ce qu’il pense </a:t>
            </a:r>
          </a:p>
          <a:p>
            <a:r>
              <a:rPr lang="fr-FR" sz="1200" dirty="0"/>
              <a:t>faire et ce que </a:t>
            </a:r>
          </a:p>
          <a:p>
            <a:r>
              <a:rPr lang="fr-FR" sz="1200" dirty="0"/>
              <a:t>son entourage </a:t>
            </a:r>
          </a:p>
          <a:p>
            <a:r>
              <a:rPr lang="fr-FR" sz="1200" dirty="0"/>
              <a:t>perçoit réellement.</a:t>
            </a:r>
          </a:p>
          <a:p>
            <a:endParaRPr lang="fr-FR" dirty="0"/>
          </a:p>
        </p:txBody>
      </p:sp>
      <p:sp>
        <p:nvSpPr>
          <p:cNvPr id="9" name="Accolade ouvrante 8">
            <a:extLst>
              <a:ext uri="{FF2B5EF4-FFF2-40B4-BE49-F238E27FC236}">
                <a16:creationId xmlns:a16="http://schemas.microsoft.com/office/drawing/2014/main" id="{B2A466B3-9B01-46D7-9A14-5DC39FB21363}"/>
              </a:ext>
            </a:extLst>
          </p:cNvPr>
          <p:cNvSpPr/>
          <p:nvPr/>
        </p:nvSpPr>
        <p:spPr>
          <a:xfrm>
            <a:off x="2627784" y="3147814"/>
            <a:ext cx="143245" cy="18722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EF4E48E-2224-4497-A65A-54F15C9A76F1}"/>
              </a:ext>
            </a:extLst>
          </p:cNvPr>
          <p:cNvSpPr txBox="1"/>
          <p:nvPr/>
        </p:nvSpPr>
        <p:spPr>
          <a:xfrm>
            <a:off x="2678295" y="3173363"/>
            <a:ext cx="174438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Diffusion du </a:t>
            </a:r>
          </a:p>
          <a:p>
            <a:r>
              <a:rPr lang="fr-FR" sz="1200" dirty="0"/>
              <a:t>questionnaire</a:t>
            </a:r>
          </a:p>
          <a:p>
            <a:r>
              <a:rPr lang="fr-FR" sz="1200" dirty="0"/>
              <a:t>À tous les acteurs via</a:t>
            </a:r>
          </a:p>
          <a:p>
            <a:r>
              <a:rPr lang="fr-FR" sz="1200" dirty="0"/>
              <a:t>Un google form </a:t>
            </a:r>
          </a:p>
          <a:p>
            <a:r>
              <a:rPr lang="fr-FR" sz="1200" dirty="0"/>
              <a:t>ou autre</a:t>
            </a:r>
          </a:p>
          <a:p>
            <a:endParaRPr lang="fr-FR" dirty="0"/>
          </a:p>
        </p:txBody>
      </p:sp>
      <p:sp>
        <p:nvSpPr>
          <p:cNvPr id="13" name="Accolade ouvrante 12">
            <a:extLst>
              <a:ext uri="{FF2B5EF4-FFF2-40B4-BE49-F238E27FC236}">
                <a16:creationId xmlns:a16="http://schemas.microsoft.com/office/drawing/2014/main" id="{95F32403-2C57-406B-8E27-CA4E097BE30B}"/>
              </a:ext>
            </a:extLst>
          </p:cNvPr>
          <p:cNvSpPr/>
          <p:nvPr/>
        </p:nvSpPr>
        <p:spPr>
          <a:xfrm>
            <a:off x="4697760" y="3147814"/>
            <a:ext cx="143245" cy="18722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Accolade fermante 13">
            <a:extLst>
              <a:ext uri="{FF2B5EF4-FFF2-40B4-BE49-F238E27FC236}">
                <a16:creationId xmlns:a16="http://schemas.microsoft.com/office/drawing/2014/main" id="{654C446A-E2F4-428A-A918-00ED7B87C3C0}"/>
              </a:ext>
            </a:extLst>
          </p:cNvPr>
          <p:cNvSpPr/>
          <p:nvPr/>
        </p:nvSpPr>
        <p:spPr>
          <a:xfrm>
            <a:off x="6449956" y="3147814"/>
            <a:ext cx="143245" cy="18722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4FBE370-126D-47BA-8AE2-57A717EA7DD2}"/>
              </a:ext>
            </a:extLst>
          </p:cNvPr>
          <p:cNvSpPr txBox="1"/>
          <p:nvPr/>
        </p:nvSpPr>
        <p:spPr>
          <a:xfrm>
            <a:off x="4841005" y="3169940"/>
            <a:ext cx="17459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Les résultats du </a:t>
            </a:r>
          </a:p>
          <a:p>
            <a:r>
              <a:rPr lang="fr-FR" sz="1200" dirty="0"/>
              <a:t>Feedback 360° sont </a:t>
            </a:r>
          </a:p>
          <a:p>
            <a:r>
              <a:rPr lang="fr-FR" sz="1200" dirty="0"/>
              <a:t>exclusivement </a:t>
            </a:r>
          </a:p>
          <a:p>
            <a:r>
              <a:rPr lang="fr-FR" sz="1200" dirty="0"/>
              <a:t>accessibles</a:t>
            </a:r>
          </a:p>
          <a:p>
            <a:r>
              <a:rPr lang="fr-FR" sz="1200" dirty="0"/>
              <a:t>que par la personne </a:t>
            </a:r>
          </a:p>
          <a:p>
            <a:r>
              <a:rPr lang="fr-FR" sz="1200" dirty="0"/>
              <a:t>évaluée.</a:t>
            </a:r>
          </a:p>
        </p:txBody>
      </p:sp>
      <p:sp>
        <p:nvSpPr>
          <p:cNvPr id="16" name="Accolade ouvrante 15">
            <a:extLst>
              <a:ext uri="{FF2B5EF4-FFF2-40B4-BE49-F238E27FC236}">
                <a16:creationId xmlns:a16="http://schemas.microsoft.com/office/drawing/2014/main" id="{D926A4C3-32F6-41F9-A20A-D350F58D03E6}"/>
              </a:ext>
            </a:extLst>
          </p:cNvPr>
          <p:cNvSpPr/>
          <p:nvPr/>
        </p:nvSpPr>
        <p:spPr>
          <a:xfrm>
            <a:off x="6758151" y="3147814"/>
            <a:ext cx="143245" cy="18722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Accolade fermante 16">
            <a:extLst>
              <a:ext uri="{FF2B5EF4-FFF2-40B4-BE49-F238E27FC236}">
                <a16:creationId xmlns:a16="http://schemas.microsoft.com/office/drawing/2014/main" id="{FA95DC5E-4C00-4C2C-894C-7D92BFB01FB9}"/>
              </a:ext>
            </a:extLst>
          </p:cNvPr>
          <p:cNvSpPr/>
          <p:nvPr/>
        </p:nvSpPr>
        <p:spPr>
          <a:xfrm>
            <a:off x="8701728" y="3147814"/>
            <a:ext cx="143245" cy="18722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700919D-0413-488B-8F90-8FB4DF07025D}"/>
              </a:ext>
            </a:extLst>
          </p:cNvPr>
          <p:cNvSpPr txBox="1"/>
          <p:nvPr/>
        </p:nvSpPr>
        <p:spPr>
          <a:xfrm>
            <a:off x="6845543" y="3178274"/>
            <a:ext cx="20120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Une restitution</a:t>
            </a:r>
          </a:p>
          <a:p>
            <a:r>
              <a:rPr lang="fr-FR" sz="1200" dirty="0"/>
              <a:t>Pour communiquer</a:t>
            </a:r>
          </a:p>
          <a:p>
            <a:r>
              <a:rPr lang="fr-FR" sz="1200" dirty="0"/>
              <a:t>Sur son plan d’action </a:t>
            </a:r>
          </a:p>
          <a:p>
            <a:r>
              <a:rPr lang="fr-FR" sz="1200" dirty="0"/>
              <a:t>pour améliorer </a:t>
            </a:r>
          </a:p>
          <a:p>
            <a:r>
              <a:rPr lang="fr-FR" sz="1200" dirty="0"/>
              <a:t>certains critères</a:t>
            </a:r>
          </a:p>
          <a:p>
            <a:r>
              <a:rPr lang="fr-FR" sz="1200" dirty="0"/>
              <a:t>En se basant sur </a:t>
            </a:r>
          </a:p>
          <a:p>
            <a:r>
              <a:rPr lang="fr-FR" sz="1200" dirty="0"/>
              <a:t>les pistes d’amélioration </a:t>
            </a:r>
          </a:p>
          <a:p>
            <a:r>
              <a:rPr lang="fr-FR" sz="1200" dirty="0"/>
              <a:t>fournit par </a:t>
            </a:r>
          </a:p>
          <a:p>
            <a:r>
              <a:rPr lang="fr-FR" sz="1200" dirty="0"/>
              <a:t>le Feedback 360°</a:t>
            </a:r>
          </a:p>
        </p:txBody>
      </p:sp>
      <p:sp>
        <p:nvSpPr>
          <p:cNvPr id="20" name="Accolade fermante 19">
            <a:extLst>
              <a:ext uri="{FF2B5EF4-FFF2-40B4-BE49-F238E27FC236}">
                <a16:creationId xmlns:a16="http://schemas.microsoft.com/office/drawing/2014/main" id="{B26A5AC9-A14D-4244-8305-4D81BE781ABB}"/>
              </a:ext>
            </a:extLst>
          </p:cNvPr>
          <p:cNvSpPr/>
          <p:nvPr/>
        </p:nvSpPr>
        <p:spPr>
          <a:xfrm>
            <a:off x="4398181" y="3147814"/>
            <a:ext cx="143245" cy="18722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885357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Réussir un Feedback 360°</a:t>
            </a:r>
          </a:p>
        </p:txBody>
      </p:sp>
    </p:spTree>
    <p:extLst>
      <p:ext uri="{BB962C8B-B14F-4D97-AF65-F5344CB8AC3E}">
        <p14:creationId xmlns:p14="http://schemas.microsoft.com/office/powerpoint/2010/main" val="3900612894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9FB0A1EB-47C0-4B93-B4D5-BF4B217730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La bienveillance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6B56BF-D0DB-4F5E-A9C9-A64FD1756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50" y="993127"/>
            <a:ext cx="2618804" cy="187719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1CCE7A4-9C92-4152-B4DE-1EF682C11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986654"/>
            <a:ext cx="2618805" cy="187719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16CF374-B0B5-4EE8-BED1-F928520F65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7698" y="993127"/>
            <a:ext cx="2618805" cy="187072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847FBCB-7B77-435E-BC8D-E07125443A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7698" y="2920082"/>
            <a:ext cx="2618805" cy="221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65602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EA22C217-D3A5-4433-80E0-32BEDAD190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Et encore la bienveillance</a:t>
            </a:r>
          </a:p>
        </p:txBody>
      </p:sp>
      <p:sp>
        <p:nvSpPr>
          <p:cNvPr id="4" name="Bulle narrative : rectangle 3">
            <a:extLst>
              <a:ext uri="{FF2B5EF4-FFF2-40B4-BE49-F238E27FC236}">
                <a16:creationId xmlns:a16="http://schemas.microsoft.com/office/drawing/2014/main" id="{E55F94F7-D564-4AA0-99AD-08B2259F656B}"/>
              </a:ext>
            </a:extLst>
          </p:cNvPr>
          <p:cNvSpPr/>
          <p:nvPr/>
        </p:nvSpPr>
        <p:spPr>
          <a:xfrm>
            <a:off x="1511660" y="1599642"/>
            <a:ext cx="6120680" cy="1476164"/>
          </a:xfrm>
          <a:prstGeom prst="wedgeRect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Organisation : </a:t>
            </a:r>
            <a:r>
              <a:rPr lang="fr-FR" sz="1600" b="1" dirty="0">
                <a:solidFill>
                  <a:srgbClr val="FFFF00"/>
                </a:solidFill>
              </a:rPr>
              <a:t>Je te donnerai 10/10 la prochaine fois, si tu </a:t>
            </a:r>
            <a:r>
              <a:rPr lang="fr-FR" sz="1600" b="1" dirty="0"/>
              <a:t>réserve les salles de réunion un peu plus en avance pour qu’on puisse toujours utiliser la </a:t>
            </a:r>
            <a:r>
              <a:rPr lang="fr-FR" sz="1600" b="1" dirty="0" err="1"/>
              <a:t>visio</a:t>
            </a:r>
            <a:r>
              <a:rPr lang="fr-FR" sz="1600" b="1" dirty="0"/>
              <a:t>.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422E839-6C0C-4408-8D66-8ECDEA513A1E}"/>
              </a:ext>
            </a:extLst>
          </p:cNvPr>
          <p:cNvSpPr/>
          <p:nvPr/>
        </p:nvSpPr>
        <p:spPr>
          <a:xfrm>
            <a:off x="7236296" y="1231869"/>
            <a:ext cx="684076" cy="648072"/>
          </a:xfrm>
          <a:prstGeom prst="ellipse">
            <a:avLst/>
          </a:prstGeom>
          <a:solidFill>
            <a:srgbClr val="F79646"/>
          </a:solidFill>
          <a:ln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8/10</a:t>
            </a:r>
          </a:p>
        </p:txBody>
      </p:sp>
    </p:spTree>
    <p:extLst>
      <p:ext uri="{BB962C8B-B14F-4D97-AF65-F5344CB8AC3E}">
        <p14:creationId xmlns:p14="http://schemas.microsoft.com/office/powerpoint/2010/main" val="2267867203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B10D067-292B-4685-A00F-E677C75BC32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8315" y="1276350"/>
            <a:ext cx="8207375" cy="3455639"/>
          </a:xfrm>
        </p:spPr>
        <p:txBody>
          <a:bodyPr/>
          <a:lstStyle/>
          <a:p>
            <a:r>
              <a:rPr lang="fr-FR" dirty="0"/>
              <a:t>Assurez-vous que tout le monde sache répondre au questionnaire.</a:t>
            </a:r>
          </a:p>
          <a:p>
            <a:r>
              <a:rPr lang="fr-FR" dirty="0"/>
              <a:t>Bien expliquer pourquoi on le fait.</a:t>
            </a:r>
          </a:p>
          <a:p>
            <a:r>
              <a:rPr lang="fr-FR" dirty="0"/>
              <a:t>La transparence diminue le scepticisme et développe l’engagement.</a:t>
            </a:r>
          </a:p>
          <a:p>
            <a:r>
              <a:rPr lang="fr-FR" dirty="0"/>
              <a:t>Feedbacks anonymes et des résultats traités de manière confidentielle.</a:t>
            </a:r>
          </a:p>
          <a:p>
            <a:r>
              <a:rPr lang="fr-FR" dirty="0"/>
              <a:t>Lancer votre Feedback 360° et donner votre retour d’expérience, ça va encourager les autres à le faire aussi.</a:t>
            </a:r>
          </a:p>
          <a:p>
            <a:r>
              <a:rPr lang="fr-FR" dirty="0"/>
              <a:t>Ne pas obliger les gens à lancer leurs Feedbacks 360°, et laisser le temps qu’il faut aux participants pour répondre au questionnaire.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18EA57E-54EB-429C-8549-38BA50A444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Quelques conseils</a:t>
            </a:r>
          </a:p>
        </p:txBody>
      </p:sp>
    </p:spTree>
    <p:extLst>
      <p:ext uri="{BB962C8B-B14F-4D97-AF65-F5344CB8AC3E}">
        <p14:creationId xmlns:p14="http://schemas.microsoft.com/office/powerpoint/2010/main" val="641647002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3">
            <a:extLst>
              <a:ext uri="{FF2B5EF4-FFF2-40B4-BE49-F238E27FC236}">
                <a16:creationId xmlns:a16="http://schemas.microsoft.com/office/drawing/2014/main" id="{CDE40032-9E70-4BC7-B6E8-5EA4F4753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584" y="987574"/>
            <a:ext cx="7560840" cy="3600400"/>
          </a:xfrm>
        </p:spPr>
        <p:txBody>
          <a:bodyPr/>
          <a:lstStyle/>
          <a:p>
            <a:r>
              <a:rPr lang="fr-FR" b="1" dirty="0">
                <a:latin typeface="Segoe UI" panose="020B0502040204020203" pitchFamily="34" charset="0"/>
                <a:cs typeface="Segoe UI" panose="020B0502040204020203" pitchFamily="34" charset="0"/>
              </a:rPr>
              <a:t>Merci de votre attention!</a:t>
            </a:r>
          </a:p>
        </p:txBody>
      </p:sp>
    </p:spTree>
    <p:extLst>
      <p:ext uri="{BB962C8B-B14F-4D97-AF65-F5344CB8AC3E}">
        <p14:creationId xmlns:p14="http://schemas.microsoft.com/office/powerpoint/2010/main" val="2479832291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851DD90A-0DF7-418E-8787-DCEA1F2F09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7436981"/>
              </p:ext>
            </p:extLst>
          </p:nvPr>
        </p:nvGraphicFramePr>
        <p:xfrm>
          <a:off x="-36512" y="987574"/>
          <a:ext cx="77768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296293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Feedback 360°, c’est quoi?</a:t>
            </a:r>
          </a:p>
        </p:txBody>
      </p:sp>
    </p:spTree>
    <p:extLst>
      <p:ext uri="{BB962C8B-B14F-4D97-AF65-F5344CB8AC3E}">
        <p14:creationId xmlns:p14="http://schemas.microsoft.com/office/powerpoint/2010/main" val="3245253384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94DEFF9-4F96-4BB6-9BF9-F3FED742DA3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FR" dirty="0"/>
              <a:t>Processus d’appréciation d’un membre de l’équipe qui lui fournit des feedbacks de plusieurs sources et sur différents critères.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530F4D-FD7B-46FD-98C7-631FCEF493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C’est quoi ?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0A3C30AB-1911-45B4-B0F1-22ECF7AF5E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8258931"/>
              </p:ext>
            </p:extLst>
          </p:nvPr>
        </p:nvGraphicFramePr>
        <p:xfrm>
          <a:off x="2015716" y="2160787"/>
          <a:ext cx="5112568" cy="2967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5376988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ACAC2EB-D30D-4359-A6FE-E20ADD2DBF1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FR" dirty="0"/>
              <a:t>Promouvoir la culture du Feedback bienveillant dans l’équipe.</a:t>
            </a:r>
          </a:p>
          <a:p>
            <a:r>
              <a:rPr lang="fr-FR" dirty="0"/>
              <a:t>Dégager des axes de progression individuelle.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1FF7124-065D-4C08-9E5C-7852808BF3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Pourquoi on le fait ?</a:t>
            </a:r>
          </a:p>
        </p:txBody>
      </p:sp>
    </p:spTree>
    <p:extLst>
      <p:ext uri="{BB962C8B-B14F-4D97-AF65-F5344CB8AC3E}">
        <p14:creationId xmlns:p14="http://schemas.microsoft.com/office/powerpoint/2010/main" val="1924469951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Déroulement d’un Feedback 360°</a:t>
            </a:r>
          </a:p>
        </p:txBody>
      </p:sp>
    </p:spTree>
    <p:extLst>
      <p:ext uri="{BB962C8B-B14F-4D97-AF65-F5344CB8AC3E}">
        <p14:creationId xmlns:p14="http://schemas.microsoft.com/office/powerpoint/2010/main" val="392079189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CD803BA-9C49-4BC6-AD8C-D17FB6076F0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8315" y="1276351"/>
            <a:ext cx="8207375" cy="503312"/>
          </a:xfrm>
        </p:spPr>
        <p:txBody>
          <a:bodyPr/>
          <a:lstStyle/>
          <a:p>
            <a:r>
              <a:rPr lang="fr-FR" dirty="0"/>
              <a:t>La mise en place du processus Feedback 360° dans l’équipe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0C1E4FD-0CD1-40DA-B161-82F341DB1B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Première étape: préparation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AB9C8CA0-9299-45E4-B60F-5D1CAAD1DE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5432442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A82A5936-86C1-4901-8ED1-06389D4DC9A3}"/>
              </a:ext>
            </a:extLst>
          </p:cNvPr>
          <p:cNvSpPr txBox="1"/>
          <p:nvPr/>
        </p:nvSpPr>
        <p:spPr>
          <a:xfrm>
            <a:off x="1823196" y="3152798"/>
            <a:ext cx="5662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Ensemble, on fixe nos objectifs, on choisi les critères à mesurer </a:t>
            </a:r>
          </a:p>
          <a:p>
            <a:r>
              <a:rPr lang="fr-FR" sz="1400" b="1" dirty="0"/>
              <a:t>et on prépare le questionnaire.</a:t>
            </a:r>
          </a:p>
        </p:txBody>
      </p:sp>
      <p:pic>
        <p:nvPicPr>
          <p:cNvPr id="1026" name="Picture 2" descr="RÃ©sultat de recherche d'images pour &quot;rules icon&quot;">
            <a:extLst>
              <a:ext uri="{FF2B5EF4-FFF2-40B4-BE49-F238E27FC236}">
                <a16:creationId xmlns:a16="http://schemas.microsoft.com/office/drawing/2014/main" id="{A0C6D038-40A5-4F28-83AC-CCAE76A37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741" y="3223681"/>
            <a:ext cx="381455" cy="38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289253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41CE36CF-284D-4A9E-97B3-FB4921FD97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Objectifs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531C9A66-F29F-4B27-9638-9A210D10C3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5495104"/>
              </p:ext>
            </p:extLst>
          </p:nvPr>
        </p:nvGraphicFramePr>
        <p:xfrm>
          <a:off x="1067780" y="987574"/>
          <a:ext cx="700844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87F4B574-624E-403F-9FE9-A2F65C0E21D9}"/>
              </a:ext>
            </a:extLst>
          </p:cNvPr>
          <p:cNvSpPr txBox="1"/>
          <p:nvPr/>
        </p:nvSpPr>
        <p:spPr>
          <a:xfrm>
            <a:off x="13568" y="379597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La finalité est d’aider une personne à s’améliorer et à évoluer</a:t>
            </a:r>
          </a:p>
        </p:txBody>
      </p:sp>
    </p:spTree>
    <p:extLst>
      <p:ext uri="{BB962C8B-B14F-4D97-AF65-F5344CB8AC3E}">
        <p14:creationId xmlns:p14="http://schemas.microsoft.com/office/powerpoint/2010/main" val="2345686217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3A81D0C-BF63-4DBE-A73F-A21634221B7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8311" y="1203598"/>
            <a:ext cx="8207375" cy="1079376"/>
          </a:xfrm>
        </p:spPr>
        <p:txBody>
          <a:bodyPr/>
          <a:lstStyle/>
          <a:p>
            <a:r>
              <a:rPr lang="fr-FR" dirty="0"/>
              <a:t>Seuls les comportements observables sont évalués.</a:t>
            </a:r>
          </a:p>
          <a:p>
            <a:r>
              <a:rPr lang="fr-FR" dirty="0"/>
              <a:t>Chaque critère doit faire appel à </a:t>
            </a:r>
            <a:r>
              <a:rPr lang="fr-FR" b="1" dirty="0"/>
              <a:t>l’observation</a:t>
            </a:r>
            <a:r>
              <a:rPr lang="fr-FR" dirty="0"/>
              <a:t> et à </a:t>
            </a:r>
            <a:r>
              <a:rPr lang="fr-FR" b="1" dirty="0"/>
              <a:t>la réflexion </a:t>
            </a:r>
            <a:r>
              <a:rPr lang="fr-FR" dirty="0"/>
              <a:t>des participants.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208D9A6-3F60-4206-AE0A-728B1EDDC9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Choix des critères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211EB632-481E-4DBA-9F33-6569B6B788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7964278"/>
              </p:ext>
            </p:extLst>
          </p:nvPr>
        </p:nvGraphicFramePr>
        <p:xfrm>
          <a:off x="359531" y="1203598"/>
          <a:ext cx="8424936" cy="3852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4449724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theme/theme1.xml><?xml version="1.0" encoding="utf-8"?>
<a:theme xmlns:a="http://schemas.openxmlformats.org/drawingml/2006/main" name="InnovativDays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 - InnovativDays2018" id="{BE16C70B-CE10-4443-B88B-5148A225F0FD}" vid="{E798E23E-AC4E-4508-A5D6-A229EC40847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rétrospective - InnovativDays2018</Template>
  <TotalTime>1511</TotalTime>
  <Words>440</Words>
  <Application>Microsoft Office PowerPoint</Application>
  <PresentationFormat>Affichage à l'écran (16:9)</PresentationFormat>
  <Paragraphs>87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5" baseType="lpstr">
      <vt:lpstr>MS PGothic</vt:lpstr>
      <vt:lpstr>Arial</vt:lpstr>
      <vt:lpstr>Calibri</vt:lpstr>
      <vt:lpstr>Century Gothic</vt:lpstr>
      <vt:lpstr>Segoe UI</vt:lpstr>
      <vt:lpstr>Segoe UI Light</vt:lpstr>
      <vt:lpstr>Segoe UI Semibold</vt:lpstr>
      <vt:lpstr>Segoe UI Semilight</vt:lpstr>
      <vt:lpstr>InnovativDays2018</vt:lpstr>
      <vt:lpstr>Feedbacks 360°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VDOC SOFTWARE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Taste of retrospective</dc:title>
  <dc:creator>Olivier MASSOL</dc:creator>
  <cp:lastModifiedBy>Mohamed Saber HAMROUNI</cp:lastModifiedBy>
  <cp:revision>159</cp:revision>
  <dcterms:created xsi:type="dcterms:W3CDTF">2018-11-15T12:55:49Z</dcterms:created>
  <dcterms:modified xsi:type="dcterms:W3CDTF">2018-11-29T15:38:50Z</dcterms:modified>
</cp:coreProperties>
</file>