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  <p:sldMasterId id="2147483696" r:id="rId3"/>
  </p:sldMasterIdLst>
  <p:notesMasterIdLst>
    <p:notesMasterId r:id="rId26"/>
  </p:notesMasterIdLst>
  <p:handoutMasterIdLst>
    <p:handoutMasterId r:id="rId27"/>
  </p:handoutMasterIdLst>
  <p:sldIdLst>
    <p:sldId id="270" r:id="rId4"/>
    <p:sldId id="274" r:id="rId5"/>
    <p:sldId id="272" r:id="rId6"/>
    <p:sldId id="279" r:id="rId7"/>
    <p:sldId id="280" r:id="rId8"/>
    <p:sldId id="284" r:id="rId9"/>
    <p:sldId id="294" r:id="rId10"/>
    <p:sldId id="283" r:id="rId11"/>
    <p:sldId id="286" r:id="rId12"/>
    <p:sldId id="287" r:id="rId13"/>
    <p:sldId id="297" r:id="rId14"/>
    <p:sldId id="275" r:id="rId15"/>
    <p:sldId id="276" r:id="rId16"/>
    <p:sldId id="289" r:id="rId17"/>
    <p:sldId id="292" r:id="rId18"/>
    <p:sldId id="298" r:id="rId19"/>
    <p:sldId id="291" r:id="rId20"/>
    <p:sldId id="295" r:id="rId21"/>
    <p:sldId id="296" r:id="rId22"/>
    <p:sldId id="277" r:id="rId23"/>
    <p:sldId id="293" r:id="rId24"/>
    <p:sldId id="278" r:id="rId25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100"/>
    <a:srgbClr val="989898"/>
    <a:srgbClr val="D9DADA"/>
    <a:srgbClr val="FFFFFF"/>
    <a:srgbClr val="F20000"/>
    <a:srgbClr val="F2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5815" autoAdjust="0"/>
  </p:normalViewPr>
  <p:slideViewPr>
    <p:cSldViewPr>
      <p:cViewPr varScale="1">
        <p:scale>
          <a:sx n="154" d="100"/>
          <a:sy n="154" d="100"/>
        </p:scale>
        <p:origin x="150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20ECC-C497-4E51-B5B2-4051E5FBAA0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91B131A-9462-46C1-85BE-EAE8733229B5}">
      <dgm:prSet phldrT="[Texte]"/>
      <dgm:spPr>
        <a:solidFill>
          <a:srgbClr val="989898"/>
        </a:solidFill>
      </dgm:spPr>
      <dgm:t>
        <a:bodyPr/>
        <a:lstStyle/>
        <a:p>
          <a:r>
            <a:rPr lang="fr-FR" dirty="0" smtClean="0"/>
            <a:t>App Web</a:t>
          </a:r>
        </a:p>
        <a:p>
          <a:r>
            <a:rPr lang="fr-FR" dirty="0" smtClean="0"/>
            <a:t>en https</a:t>
          </a:r>
          <a:endParaRPr lang="fr-FR" dirty="0"/>
        </a:p>
      </dgm:t>
    </dgm:pt>
    <dgm:pt modelId="{4E175457-BCA2-478A-84DC-339772EED653}" type="parTrans" cxnId="{6BD90EA9-269A-4FB0-9596-14D1ED0302F7}">
      <dgm:prSet/>
      <dgm:spPr/>
      <dgm:t>
        <a:bodyPr/>
        <a:lstStyle/>
        <a:p>
          <a:endParaRPr lang="fr-FR"/>
        </a:p>
      </dgm:t>
    </dgm:pt>
    <dgm:pt modelId="{5EF74C1F-BF0D-452F-8036-3E15145E12CE}" type="sibTrans" cxnId="{6BD90EA9-269A-4FB0-9596-14D1ED0302F7}">
      <dgm:prSet/>
      <dgm:spPr/>
      <dgm:t>
        <a:bodyPr/>
        <a:lstStyle/>
        <a:p>
          <a:endParaRPr lang="fr-FR"/>
        </a:p>
      </dgm:t>
    </dgm:pt>
    <dgm:pt modelId="{A55FCE8C-B980-483B-824E-B02C61DD7507}">
      <dgm:prSet phldrT="[Texte]"/>
      <dgm:spPr>
        <a:solidFill>
          <a:srgbClr val="989898"/>
        </a:solidFill>
      </dgm:spPr>
      <dgm:t>
        <a:bodyPr/>
        <a:lstStyle/>
        <a:p>
          <a:r>
            <a:rPr lang="fr-FR" dirty="0" smtClean="0"/>
            <a:t>+</a:t>
          </a:r>
          <a:r>
            <a:rPr lang="fr-FR" dirty="0" err="1" smtClean="0"/>
            <a:t>Manifest</a:t>
          </a:r>
          <a:r>
            <a:rPr lang="fr-FR" dirty="0" smtClean="0"/>
            <a:t> +Service </a:t>
          </a:r>
          <a:r>
            <a:rPr lang="fr-FR" dirty="0" err="1" smtClean="0"/>
            <a:t>Worker</a:t>
          </a:r>
          <a:r>
            <a:rPr lang="fr-FR" dirty="0" smtClean="0"/>
            <a:t> basique</a:t>
          </a:r>
          <a:endParaRPr lang="fr-FR" dirty="0"/>
        </a:p>
      </dgm:t>
    </dgm:pt>
    <dgm:pt modelId="{4E28EE8A-7F8E-4DE0-A77E-A7BEF05C3A34}" type="parTrans" cxnId="{E2C1E411-BB62-4248-842F-8DBF3894CE9C}">
      <dgm:prSet/>
      <dgm:spPr/>
      <dgm:t>
        <a:bodyPr/>
        <a:lstStyle/>
        <a:p>
          <a:endParaRPr lang="fr-FR"/>
        </a:p>
      </dgm:t>
    </dgm:pt>
    <dgm:pt modelId="{FC18DFD5-750C-44F5-8035-9DA42A1DE85D}" type="sibTrans" cxnId="{E2C1E411-BB62-4248-842F-8DBF3894CE9C}">
      <dgm:prSet/>
      <dgm:spPr/>
      <dgm:t>
        <a:bodyPr/>
        <a:lstStyle/>
        <a:p>
          <a:endParaRPr lang="fr-FR"/>
        </a:p>
      </dgm:t>
    </dgm:pt>
    <dgm:pt modelId="{5023D96B-26D4-4FF7-85EE-74CF32293163}">
      <dgm:prSet phldrT="[Texte]"/>
      <dgm:spPr>
        <a:solidFill>
          <a:srgbClr val="989898"/>
        </a:solidFill>
      </dgm:spPr>
      <dgm:t>
        <a:bodyPr/>
        <a:lstStyle/>
        <a:p>
          <a:r>
            <a:rPr lang="fr-FR" dirty="0" smtClean="0"/>
            <a:t>Une PWA </a:t>
          </a:r>
          <a:r>
            <a:rPr lang="fr-FR" dirty="0" smtClean="0">
              <a:solidFill>
                <a:srgbClr val="FFC000"/>
              </a:solidFill>
            </a:rPr>
            <a:t>Expérience immersive</a:t>
          </a:r>
          <a:endParaRPr lang="fr-FR" dirty="0">
            <a:solidFill>
              <a:srgbClr val="FFC000"/>
            </a:solidFill>
          </a:endParaRPr>
        </a:p>
      </dgm:t>
    </dgm:pt>
    <dgm:pt modelId="{4BD71068-3B3D-45F2-A959-80E6AA0B4152}" type="parTrans" cxnId="{0877F627-D2CB-4327-BD75-DFF2530D0A4C}">
      <dgm:prSet/>
      <dgm:spPr/>
      <dgm:t>
        <a:bodyPr/>
        <a:lstStyle/>
        <a:p>
          <a:endParaRPr lang="fr-FR"/>
        </a:p>
      </dgm:t>
    </dgm:pt>
    <dgm:pt modelId="{3475BB49-8F03-4869-8258-26C05A7DFA23}" type="sibTrans" cxnId="{0877F627-D2CB-4327-BD75-DFF2530D0A4C}">
      <dgm:prSet/>
      <dgm:spPr/>
      <dgm:t>
        <a:bodyPr/>
        <a:lstStyle/>
        <a:p>
          <a:endParaRPr lang="fr-FR"/>
        </a:p>
      </dgm:t>
    </dgm:pt>
    <dgm:pt modelId="{B002CD81-A026-4E77-9901-912735986B96}" type="pres">
      <dgm:prSet presAssocID="{F5220ECC-C497-4E51-B5B2-4051E5FBAA0E}" presName="CompostProcess" presStyleCnt="0">
        <dgm:presLayoutVars>
          <dgm:dir/>
          <dgm:resizeHandles val="exact"/>
        </dgm:presLayoutVars>
      </dgm:prSet>
      <dgm:spPr/>
    </dgm:pt>
    <dgm:pt modelId="{5FF6D96A-4184-4484-881F-6E70B8081942}" type="pres">
      <dgm:prSet presAssocID="{F5220ECC-C497-4E51-B5B2-4051E5FBAA0E}" presName="arrow" presStyleLbl="bgShp" presStyleIdx="0" presStyleCnt="1"/>
      <dgm:spPr>
        <a:solidFill>
          <a:srgbClr val="FAC100"/>
        </a:solidFill>
      </dgm:spPr>
    </dgm:pt>
    <dgm:pt modelId="{C0D180B2-0E86-4418-B72B-24044EC2E732}" type="pres">
      <dgm:prSet presAssocID="{F5220ECC-C497-4E51-B5B2-4051E5FBAA0E}" presName="linearProcess" presStyleCnt="0"/>
      <dgm:spPr/>
    </dgm:pt>
    <dgm:pt modelId="{A5EB9D65-278C-47BB-B9FA-2541D7767CF3}" type="pres">
      <dgm:prSet presAssocID="{491B131A-9462-46C1-85BE-EAE8733229B5}" presName="textNode" presStyleLbl="node1" presStyleIdx="0" presStyleCnt="3" custScaleX="892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CBA84C-C952-4DDC-9463-D1E8D08BA9DD}" type="pres">
      <dgm:prSet presAssocID="{5EF74C1F-BF0D-452F-8036-3E15145E12CE}" presName="sibTrans" presStyleCnt="0"/>
      <dgm:spPr/>
    </dgm:pt>
    <dgm:pt modelId="{9B677929-7382-489E-8E5D-5DC493A72AFC}" type="pres">
      <dgm:prSet presAssocID="{A55FCE8C-B980-483B-824E-B02C61DD750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3371E5-F898-4EC7-8D08-630FAEB2E1E8}" type="pres">
      <dgm:prSet presAssocID="{FC18DFD5-750C-44F5-8035-9DA42A1DE85D}" presName="sibTrans" presStyleCnt="0"/>
      <dgm:spPr/>
    </dgm:pt>
    <dgm:pt modelId="{2E14523D-904E-4FE5-9269-105FAEB0D1FC}" type="pres">
      <dgm:prSet presAssocID="{5023D96B-26D4-4FF7-85EE-74CF32293163}" presName="textNode" presStyleLbl="node1" presStyleIdx="2" presStyleCnt="3" custScaleX="867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877F627-D2CB-4327-BD75-DFF2530D0A4C}" srcId="{F5220ECC-C497-4E51-B5B2-4051E5FBAA0E}" destId="{5023D96B-26D4-4FF7-85EE-74CF32293163}" srcOrd="2" destOrd="0" parTransId="{4BD71068-3B3D-45F2-A959-80E6AA0B4152}" sibTransId="{3475BB49-8F03-4869-8258-26C05A7DFA23}"/>
    <dgm:cxn modelId="{CB4D4191-ABE6-483A-9452-5F97EC37E4D5}" type="presOf" srcId="{A55FCE8C-B980-483B-824E-B02C61DD7507}" destId="{9B677929-7382-489E-8E5D-5DC493A72AFC}" srcOrd="0" destOrd="0" presId="urn:microsoft.com/office/officeart/2005/8/layout/hProcess9"/>
    <dgm:cxn modelId="{6BD90EA9-269A-4FB0-9596-14D1ED0302F7}" srcId="{F5220ECC-C497-4E51-B5B2-4051E5FBAA0E}" destId="{491B131A-9462-46C1-85BE-EAE8733229B5}" srcOrd="0" destOrd="0" parTransId="{4E175457-BCA2-478A-84DC-339772EED653}" sibTransId="{5EF74C1F-BF0D-452F-8036-3E15145E12CE}"/>
    <dgm:cxn modelId="{B78045DD-D18E-487A-B476-7A2D061DCB51}" type="presOf" srcId="{5023D96B-26D4-4FF7-85EE-74CF32293163}" destId="{2E14523D-904E-4FE5-9269-105FAEB0D1FC}" srcOrd="0" destOrd="0" presId="urn:microsoft.com/office/officeart/2005/8/layout/hProcess9"/>
    <dgm:cxn modelId="{4DD8019A-52FE-4E50-8E84-5293B41DD068}" type="presOf" srcId="{491B131A-9462-46C1-85BE-EAE8733229B5}" destId="{A5EB9D65-278C-47BB-B9FA-2541D7767CF3}" srcOrd="0" destOrd="0" presId="urn:microsoft.com/office/officeart/2005/8/layout/hProcess9"/>
    <dgm:cxn modelId="{E2C1E411-BB62-4248-842F-8DBF3894CE9C}" srcId="{F5220ECC-C497-4E51-B5B2-4051E5FBAA0E}" destId="{A55FCE8C-B980-483B-824E-B02C61DD7507}" srcOrd="1" destOrd="0" parTransId="{4E28EE8A-7F8E-4DE0-A77E-A7BEF05C3A34}" sibTransId="{FC18DFD5-750C-44F5-8035-9DA42A1DE85D}"/>
    <dgm:cxn modelId="{91199948-0FC2-4289-84DC-4A601633AC49}" type="presOf" srcId="{F5220ECC-C497-4E51-B5B2-4051E5FBAA0E}" destId="{B002CD81-A026-4E77-9901-912735986B96}" srcOrd="0" destOrd="0" presId="urn:microsoft.com/office/officeart/2005/8/layout/hProcess9"/>
    <dgm:cxn modelId="{2080722F-E4DF-4703-AE8E-FA5B8EE77BB6}" type="presParOf" srcId="{B002CD81-A026-4E77-9901-912735986B96}" destId="{5FF6D96A-4184-4484-881F-6E70B8081942}" srcOrd="0" destOrd="0" presId="urn:microsoft.com/office/officeart/2005/8/layout/hProcess9"/>
    <dgm:cxn modelId="{11E895DE-B572-48B5-BBAA-07B683308578}" type="presParOf" srcId="{B002CD81-A026-4E77-9901-912735986B96}" destId="{C0D180B2-0E86-4418-B72B-24044EC2E732}" srcOrd="1" destOrd="0" presId="urn:microsoft.com/office/officeart/2005/8/layout/hProcess9"/>
    <dgm:cxn modelId="{5CFF74D6-D241-4332-8717-53BBF07DFC92}" type="presParOf" srcId="{C0D180B2-0E86-4418-B72B-24044EC2E732}" destId="{A5EB9D65-278C-47BB-B9FA-2541D7767CF3}" srcOrd="0" destOrd="0" presId="urn:microsoft.com/office/officeart/2005/8/layout/hProcess9"/>
    <dgm:cxn modelId="{6A4992DD-4A21-4B7E-ADB6-A4F6ED78D139}" type="presParOf" srcId="{C0D180B2-0E86-4418-B72B-24044EC2E732}" destId="{E1CBA84C-C952-4DDC-9463-D1E8D08BA9DD}" srcOrd="1" destOrd="0" presId="urn:microsoft.com/office/officeart/2005/8/layout/hProcess9"/>
    <dgm:cxn modelId="{F56D7DBA-0164-475E-8CDB-B0BE029BAA9B}" type="presParOf" srcId="{C0D180B2-0E86-4418-B72B-24044EC2E732}" destId="{9B677929-7382-489E-8E5D-5DC493A72AFC}" srcOrd="2" destOrd="0" presId="urn:microsoft.com/office/officeart/2005/8/layout/hProcess9"/>
    <dgm:cxn modelId="{7F34EDD0-4A95-4C12-B03B-9D9752CDA27E}" type="presParOf" srcId="{C0D180B2-0E86-4418-B72B-24044EC2E732}" destId="{A33371E5-F898-4EC7-8D08-630FAEB2E1E8}" srcOrd="3" destOrd="0" presId="urn:microsoft.com/office/officeart/2005/8/layout/hProcess9"/>
    <dgm:cxn modelId="{6986A354-3E26-4C56-B426-CFDF7C058EC9}" type="presParOf" srcId="{C0D180B2-0E86-4418-B72B-24044EC2E732}" destId="{2E14523D-904E-4FE5-9269-105FAEB0D1F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184343-A791-44AA-8AEA-DC9A9C45423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920757-0ACE-40A1-869A-39C8A7449F30}">
      <dgm:prSet phldrT="[Texte]"/>
      <dgm:spPr>
        <a:solidFill>
          <a:srgbClr val="989898"/>
        </a:solidFill>
      </dgm:spPr>
      <dgm:t>
        <a:bodyPr/>
        <a:lstStyle/>
        <a:p>
          <a:r>
            <a:rPr lang="fr-FR" dirty="0" smtClean="0"/>
            <a:t>App Web</a:t>
          </a:r>
        </a:p>
        <a:p>
          <a:r>
            <a:rPr lang="fr-FR" dirty="0" smtClean="0"/>
            <a:t>en https</a:t>
          </a:r>
          <a:endParaRPr lang="fr-FR" dirty="0"/>
        </a:p>
      </dgm:t>
    </dgm:pt>
    <dgm:pt modelId="{C11A4679-73E9-4632-8D2B-35C7D589DA46}" type="parTrans" cxnId="{3D055787-2906-4C12-B29A-3E734EA7A368}">
      <dgm:prSet/>
      <dgm:spPr/>
      <dgm:t>
        <a:bodyPr/>
        <a:lstStyle/>
        <a:p>
          <a:endParaRPr lang="fr-FR"/>
        </a:p>
      </dgm:t>
    </dgm:pt>
    <dgm:pt modelId="{A669BE11-728F-4067-8BF1-3F1006E8219C}" type="sibTrans" cxnId="{3D055787-2906-4C12-B29A-3E734EA7A368}">
      <dgm:prSet/>
      <dgm:spPr/>
      <dgm:t>
        <a:bodyPr/>
        <a:lstStyle/>
        <a:p>
          <a:endParaRPr lang="fr-FR"/>
        </a:p>
      </dgm:t>
    </dgm:pt>
    <dgm:pt modelId="{E8325AFB-19F8-42AD-86C8-90B068CDB2AA}">
      <dgm:prSet phldrT="[Texte]"/>
      <dgm:spPr>
        <a:solidFill>
          <a:srgbClr val="989898"/>
        </a:solidFill>
      </dgm:spPr>
      <dgm:t>
        <a:bodyPr/>
        <a:lstStyle/>
        <a:p>
          <a:r>
            <a:rPr lang="fr-FR" dirty="0" smtClean="0"/>
            <a:t>+Service </a:t>
          </a:r>
          <a:r>
            <a:rPr lang="fr-FR" dirty="0" err="1" smtClean="0"/>
            <a:t>Worker</a:t>
          </a:r>
          <a:endParaRPr lang="fr-FR" dirty="0" smtClean="0"/>
        </a:p>
        <a:p>
          <a:r>
            <a:rPr lang="fr-FR" dirty="0" smtClean="0"/>
            <a:t>+Revoir l'architecture</a:t>
          </a:r>
        </a:p>
        <a:p>
          <a:r>
            <a:rPr lang="fr-FR" dirty="0" smtClean="0"/>
            <a:t>+Stratégie de cache</a:t>
          </a:r>
          <a:endParaRPr lang="fr-FR" dirty="0"/>
        </a:p>
      </dgm:t>
    </dgm:pt>
    <dgm:pt modelId="{7DD2EF2C-A70A-4E71-8C89-713D2888CD0B}" type="parTrans" cxnId="{4CC6903D-67E2-4CF9-A58D-07F08B000BE7}">
      <dgm:prSet/>
      <dgm:spPr/>
      <dgm:t>
        <a:bodyPr/>
        <a:lstStyle/>
        <a:p>
          <a:endParaRPr lang="fr-FR"/>
        </a:p>
      </dgm:t>
    </dgm:pt>
    <dgm:pt modelId="{9099EC4E-E238-4275-866B-912C35D77429}" type="sibTrans" cxnId="{4CC6903D-67E2-4CF9-A58D-07F08B000BE7}">
      <dgm:prSet/>
      <dgm:spPr/>
      <dgm:t>
        <a:bodyPr/>
        <a:lstStyle/>
        <a:p>
          <a:endParaRPr lang="fr-FR"/>
        </a:p>
      </dgm:t>
    </dgm:pt>
    <dgm:pt modelId="{00B95CDE-5CE4-49D1-91A7-02E215373208}">
      <dgm:prSet phldrT="[Texte]"/>
      <dgm:spPr>
        <a:solidFill>
          <a:srgbClr val="989898"/>
        </a:solidFill>
      </dgm:spPr>
      <dgm:t>
        <a:bodyPr/>
        <a:lstStyle/>
        <a:p>
          <a:r>
            <a:rPr lang="fr-FR" dirty="0" smtClean="0"/>
            <a:t>Une PWA</a:t>
          </a:r>
        </a:p>
        <a:p>
          <a:r>
            <a:rPr lang="fr-FR" dirty="0" smtClean="0">
              <a:solidFill>
                <a:srgbClr val="FFC000"/>
              </a:solidFill>
            </a:rPr>
            <a:t>Gain de performance</a:t>
          </a:r>
          <a:endParaRPr lang="fr-FR" dirty="0">
            <a:solidFill>
              <a:srgbClr val="FFC000"/>
            </a:solidFill>
          </a:endParaRPr>
        </a:p>
      </dgm:t>
    </dgm:pt>
    <dgm:pt modelId="{1CA34F1D-75AA-4B3A-B78C-EB9717D5081B}" type="parTrans" cxnId="{C891B751-D348-416A-B1F2-61460219B104}">
      <dgm:prSet/>
      <dgm:spPr/>
      <dgm:t>
        <a:bodyPr/>
        <a:lstStyle/>
        <a:p>
          <a:endParaRPr lang="fr-FR"/>
        </a:p>
      </dgm:t>
    </dgm:pt>
    <dgm:pt modelId="{AF793BD2-7B42-434E-A0A5-DB680B701D2C}" type="sibTrans" cxnId="{C891B751-D348-416A-B1F2-61460219B104}">
      <dgm:prSet/>
      <dgm:spPr/>
      <dgm:t>
        <a:bodyPr/>
        <a:lstStyle/>
        <a:p>
          <a:endParaRPr lang="fr-FR"/>
        </a:p>
      </dgm:t>
    </dgm:pt>
    <dgm:pt modelId="{2F7F24BB-9E4D-4D50-B7F7-81705860A15B}" type="pres">
      <dgm:prSet presAssocID="{35184343-A791-44AA-8AEA-DC9A9C454233}" presName="CompostProcess" presStyleCnt="0">
        <dgm:presLayoutVars>
          <dgm:dir/>
          <dgm:resizeHandles val="exact"/>
        </dgm:presLayoutVars>
      </dgm:prSet>
      <dgm:spPr/>
    </dgm:pt>
    <dgm:pt modelId="{8D2EDD45-61DE-4FCD-95FC-AF7DFAD49FC0}" type="pres">
      <dgm:prSet presAssocID="{35184343-A791-44AA-8AEA-DC9A9C454233}" presName="arrow" presStyleLbl="bgShp" presStyleIdx="0" presStyleCnt="1"/>
      <dgm:spPr>
        <a:solidFill>
          <a:srgbClr val="FAC100"/>
        </a:solidFill>
      </dgm:spPr>
    </dgm:pt>
    <dgm:pt modelId="{7EF54C21-1AEC-4D7A-9F27-8F3B02014C9C}" type="pres">
      <dgm:prSet presAssocID="{35184343-A791-44AA-8AEA-DC9A9C454233}" presName="linearProcess" presStyleCnt="0"/>
      <dgm:spPr/>
    </dgm:pt>
    <dgm:pt modelId="{0D57A619-6EAF-4180-9DA1-1B35DC16CE46}" type="pres">
      <dgm:prSet presAssocID="{FB920757-0ACE-40A1-869A-39C8A7449F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7F0BB4-A3D7-4E44-90A8-B3C08589C90F}" type="pres">
      <dgm:prSet presAssocID="{A669BE11-728F-4067-8BF1-3F1006E8219C}" presName="sibTrans" presStyleCnt="0"/>
      <dgm:spPr/>
    </dgm:pt>
    <dgm:pt modelId="{149618BE-6BE7-45CA-B11D-BA49309E3546}" type="pres">
      <dgm:prSet presAssocID="{E8325AFB-19F8-42AD-86C8-90B068CDB2AA}" presName="textNode" presStyleLbl="node1" presStyleIdx="1" presStyleCnt="3" custScaleX="1875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87A26B-B5C6-40E8-A446-A175AFEFEB1A}" type="pres">
      <dgm:prSet presAssocID="{9099EC4E-E238-4275-866B-912C35D77429}" presName="sibTrans" presStyleCnt="0"/>
      <dgm:spPr/>
    </dgm:pt>
    <dgm:pt modelId="{BDB4760B-27B8-4833-A3BA-EA7D8D28318A}" type="pres">
      <dgm:prSet presAssocID="{00B95CDE-5CE4-49D1-91A7-02E215373208}" presName="textNode" presStyleLbl="node1" presStyleIdx="2" presStyleCnt="3" custScaleX="1005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D055787-2906-4C12-B29A-3E734EA7A368}" srcId="{35184343-A791-44AA-8AEA-DC9A9C454233}" destId="{FB920757-0ACE-40A1-869A-39C8A7449F30}" srcOrd="0" destOrd="0" parTransId="{C11A4679-73E9-4632-8D2B-35C7D589DA46}" sibTransId="{A669BE11-728F-4067-8BF1-3F1006E8219C}"/>
    <dgm:cxn modelId="{CD8E2F61-5564-416F-9B21-43D1F89B12F5}" type="presOf" srcId="{E8325AFB-19F8-42AD-86C8-90B068CDB2AA}" destId="{149618BE-6BE7-45CA-B11D-BA49309E3546}" srcOrd="0" destOrd="0" presId="urn:microsoft.com/office/officeart/2005/8/layout/hProcess9"/>
    <dgm:cxn modelId="{C891B751-D348-416A-B1F2-61460219B104}" srcId="{35184343-A791-44AA-8AEA-DC9A9C454233}" destId="{00B95CDE-5CE4-49D1-91A7-02E215373208}" srcOrd="2" destOrd="0" parTransId="{1CA34F1D-75AA-4B3A-B78C-EB9717D5081B}" sibTransId="{AF793BD2-7B42-434E-A0A5-DB680B701D2C}"/>
    <dgm:cxn modelId="{4CC6903D-67E2-4CF9-A58D-07F08B000BE7}" srcId="{35184343-A791-44AA-8AEA-DC9A9C454233}" destId="{E8325AFB-19F8-42AD-86C8-90B068CDB2AA}" srcOrd="1" destOrd="0" parTransId="{7DD2EF2C-A70A-4E71-8C89-713D2888CD0B}" sibTransId="{9099EC4E-E238-4275-866B-912C35D77429}"/>
    <dgm:cxn modelId="{C1A5BE5A-A575-4FD1-BA06-A26F19F6D263}" type="presOf" srcId="{00B95CDE-5CE4-49D1-91A7-02E215373208}" destId="{BDB4760B-27B8-4833-A3BA-EA7D8D28318A}" srcOrd="0" destOrd="0" presId="urn:microsoft.com/office/officeart/2005/8/layout/hProcess9"/>
    <dgm:cxn modelId="{93924977-E2AA-4956-8110-BD2D9AED9521}" type="presOf" srcId="{35184343-A791-44AA-8AEA-DC9A9C454233}" destId="{2F7F24BB-9E4D-4D50-B7F7-81705860A15B}" srcOrd="0" destOrd="0" presId="urn:microsoft.com/office/officeart/2005/8/layout/hProcess9"/>
    <dgm:cxn modelId="{CAEA3C08-19CB-4BDA-B667-04C8A2703A16}" type="presOf" srcId="{FB920757-0ACE-40A1-869A-39C8A7449F30}" destId="{0D57A619-6EAF-4180-9DA1-1B35DC16CE46}" srcOrd="0" destOrd="0" presId="urn:microsoft.com/office/officeart/2005/8/layout/hProcess9"/>
    <dgm:cxn modelId="{0E83AD5F-7D5F-4D28-9AFF-63EA5BFF6ADD}" type="presParOf" srcId="{2F7F24BB-9E4D-4D50-B7F7-81705860A15B}" destId="{8D2EDD45-61DE-4FCD-95FC-AF7DFAD49FC0}" srcOrd="0" destOrd="0" presId="urn:microsoft.com/office/officeart/2005/8/layout/hProcess9"/>
    <dgm:cxn modelId="{5A988A64-33DF-426D-A646-0E70D25C8B5E}" type="presParOf" srcId="{2F7F24BB-9E4D-4D50-B7F7-81705860A15B}" destId="{7EF54C21-1AEC-4D7A-9F27-8F3B02014C9C}" srcOrd="1" destOrd="0" presId="urn:microsoft.com/office/officeart/2005/8/layout/hProcess9"/>
    <dgm:cxn modelId="{61421D77-43AD-48BC-B5EA-5E30ACA6E0F0}" type="presParOf" srcId="{7EF54C21-1AEC-4D7A-9F27-8F3B02014C9C}" destId="{0D57A619-6EAF-4180-9DA1-1B35DC16CE46}" srcOrd="0" destOrd="0" presId="urn:microsoft.com/office/officeart/2005/8/layout/hProcess9"/>
    <dgm:cxn modelId="{D2BAC5E5-CA99-4C38-AC90-E7A4E37DDC66}" type="presParOf" srcId="{7EF54C21-1AEC-4D7A-9F27-8F3B02014C9C}" destId="{9F7F0BB4-A3D7-4E44-90A8-B3C08589C90F}" srcOrd="1" destOrd="0" presId="urn:microsoft.com/office/officeart/2005/8/layout/hProcess9"/>
    <dgm:cxn modelId="{EEFBAE65-264B-4711-9D60-C7FF8ED8F65E}" type="presParOf" srcId="{7EF54C21-1AEC-4D7A-9F27-8F3B02014C9C}" destId="{149618BE-6BE7-45CA-B11D-BA49309E3546}" srcOrd="2" destOrd="0" presId="urn:microsoft.com/office/officeart/2005/8/layout/hProcess9"/>
    <dgm:cxn modelId="{1C83DAE3-F861-40C9-A0D6-397D12E30E27}" type="presParOf" srcId="{7EF54C21-1AEC-4D7A-9F27-8F3B02014C9C}" destId="{8987A26B-B5C6-40E8-A446-A175AFEFEB1A}" srcOrd="3" destOrd="0" presId="urn:microsoft.com/office/officeart/2005/8/layout/hProcess9"/>
    <dgm:cxn modelId="{05EBE51F-302C-4588-ABAF-4B28B9B48125}" type="presParOf" srcId="{7EF54C21-1AEC-4D7A-9F27-8F3B02014C9C}" destId="{BDB4760B-27B8-4833-A3BA-EA7D8D28318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D4B0F5-17B3-42AE-B77D-AFF5126C759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CD1CA9-E7E1-466A-B50D-7601EAC7A301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+40%</a:t>
          </a:r>
          <a:endParaRPr lang="fr-FR" dirty="0"/>
        </a:p>
      </dgm:t>
    </dgm:pt>
    <dgm:pt modelId="{F87BA13B-C276-4DBE-81FA-588B19BCFEF1}" type="parTrans" cxnId="{161EBB7C-C517-4C96-96BD-BAB0CBB9C1F5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E208D924-A072-43FF-99D2-8DD07631F838}" type="sibTrans" cxnId="{161EBB7C-C517-4C96-96BD-BAB0CBB9C1F5}">
      <dgm:prSet/>
      <dgm:spPr/>
      <dgm:t>
        <a:bodyPr/>
        <a:lstStyle/>
        <a:p>
          <a:endParaRPr lang="fr-FR"/>
        </a:p>
      </dgm:t>
    </dgm:pt>
    <dgm:pt modelId="{EF89396C-0EA9-46DC-8279-FFCF3F1D9154}">
      <dgm:prSet phldrT="[Texte]"/>
      <dgm:spPr/>
      <dgm:t>
        <a:bodyPr/>
        <a:lstStyle/>
        <a:p>
          <a:r>
            <a:rPr lang="fr-FR" dirty="0" smtClean="0"/>
            <a:t>Temps passé &gt; 5 min</a:t>
          </a:r>
          <a:endParaRPr lang="fr-FR" dirty="0"/>
        </a:p>
      </dgm:t>
    </dgm:pt>
    <dgm:pt modelId="{81DD6E6D-16FE-4378-B72D-E709CB6A0658}" type="parTrans" cxnId="{FF974C20-0704-449F-92E9-B8C78D9E8A77}">
      <dgm:prSet/>
      <dgm:spPr/>
      <dgm:t>
        <a:bodyPr/>
        <a:lstStyle/>
        <a:p>
          <a:endParaRPr lang="fr-FR"/>
        </a:p>
      </dgm:t>
    </dgm:pt>
    <dgm:pt modelId="{7BE35D8F-695D-4FD5-A05F-8072ACB509A8}" type="sibTrans" cxnId="{FF974C20-0704-449F-92E9-B8C78D9E8A77}">
      <dgm:prSet/>
      <dgm:spPr/>
      <dgm:t>
        <a:bodyPr/>
        <a:lstStyle/>
        <a:p>
          <a:endParaRPr lang="fr-FR"/>
        </a:p>
      </dgm:t>
    </dgm:pt>
    <dgm:pt modelId="{F13AB026-31E7-403E-9612-3DC3EDAD7C5E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+44%</a:t>
          </a:r>
          <a:endParaRPr lang="fr-FR" dirty="0"/>
        </a:p>
      </dgm:t>
    </dgm:pt>
    <dgm:pt modelId="{5BFC0BF4-EA31-4CA2-9BA2-53E3219863EE}" type="parTrans" cxnId="{44818E35-E4F6-4303-A891-57B471F80402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02669E83-7F59-40DA-AD2B-597C3EFAD6CA}" type="sibTrans" cxnId="{44818E35-E4F6-4303-A891-57B471F80402}">
      <dgm:prSet/>
      <dgm:spPr/>
      <dgm:t>
        <a:bodyPr/>
        <a:lstStyle/>
        <a:p>
          <a:endParaRPr lang="fr-FR"/>
        </a:p>
      </dgm:t>
    </dgm:pt>
    <dgm:pt modelId="{CDA06ED0-E01F-4A34-9380-0A96A55494DB}">
      <dgm:prSet phldrT="[Texte]"/>
      <dgm:spPr/>
      <dgm:t>
        <a:bodyPr/>
        <a:lstStyle/>
        <a:p>
          <a:r>
            <a:rPr lang="fr-FR" dirty="0" smtClean="0"/>
            <a:t>Gain publicitaire</a:t>
          </a:r>
          <a:endParaRPr lang="fr-FR" dirty="0"/>
        </a:p>
      </dgm:t>
    </dgm:pt>
    <dgm:pt modelId="{A958A2E5-07D3-41B2-8E01-87DBDEB47249}" type="parTrans" cxnId="{7B8AB2D5-7C7E-40A4-A8DC-838841C8E3F2}">
      <dgm:prSet/>
      <dgm:spPr/>
      <dgm:t>
        <a:bodyPr/>
        <a:lstStyle/>
        <a:p>
          <a:endParaRPr lang="fr-FR"/>
        </a:p>
      </dgm:t>
    </dgm:pt>
    <dgm:pt modelId="{143F569F-8BC9-4937-9075-EB9E198ABD78}" type="sibTrans" cxnId="{7B8AB2D5-7C7E-40A4-A8DC-838841C8E3F2}">
      <dgm:prSet/>
      <dgm:spPr/>
      <dgm:t>
        <a:bodyPr/>
        <a:lstStyle/>
        <a:p>
          <a:endParaRPr lang="fr-FR"/>
        </a:p>
      </dgm:t>
    </dgm:pt>
    <dgm:pt modelId="{1E374271-B915-429A-B6B2-CAA09B49A287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+60%</a:t>
          </a:r>
          <a:endParaRPr lang="fr-FR" dirty="0"/>
        </a:p>
      </dgm:t>
    </dgm:pt>
    <dgm:pt modelId="{AE5956FA-E9E0-48A2-B675-2915FB2E9604}" type="parTrans" cxnId="{058B3036-5B7B-4C1D-9A20-AB6302E4A256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280E384F-261D-48B6-BEDB-C08EE3426AA8}" type="sibTrans" cxnId="{058B3036-5B7B-4C1D-9A20-AB6302E4A256}">
      <dgm:prSet/>
      <dgm:spPr/>
      <dgm:t>
        <a:bodyPr/>
        <a:lstStyle/>
        <a:p>
          <a:endParaRPr lang="fr-FR"/>
        </a:p>
      </dgm:t>
    </dgm:pt>
    <dgm:pt modelId="{2D37681F-6B8F-4352-B9AB-9D94E392A3B0}">
      <dgm:prSet phldrT="[Texte]"/>
      <dgm:spPr/>
      <dgm:t>
        <a:bodyPr/>
        <a:lstStyle/>
        <a:p>
          <a:r>
            <a:rPr lang="fr-FR" dirty="0" smtClean="0"/>
            <a:t>Engagement</a:t>
          </a:r>
          <a:endParaRPr lang="fr-FR" dirty="0"/>
        </a:p>
      </dgm:t>
    </dgm:pt>
    <dgm:pt modelId="{6D04B0CD-9186-4437-86A6-2FD43EBA28CC}" type="parTrans" cxnId="{9397C344-F7AB-4750-A46D-60241927E2E4}">
      <dgm:prSet/>
      <dgm:spPr/>
      <dgm:t>
        <a:bodyPr/>
        <a:lstStyle/>
        <a:p>
          <a:endParaRPr lang="fr-FR"/>
        </a:p>
      </dgm:t>
    </dgm:pt>
    <dgm:pt modelId="{84FB17C9-CC03-4C3B-ACDE-748D62587FE9}" type="sibTrans" cxnId="{9397C344-F7AB-4750-A46D-60241927E2E4}">
      <dgm:prSet/>
      <dgm:spPr/>
      <dgm:t>
        <a:bodyPr/>
        <a:lstStyle/>
        <a:p>
          <a:endParaRPr lang="fr-FR"/>
        </a:p>
      </dgm:t>
    </dgm:pt>
    <dgm:pt modelId="{098D20CD-EC1A-4B4E-ACDB-EEFF2D7566B0}">
      <dgm:prSet/>
      <dgm:spPr>
        <a:solidFill>
          <a:srgbClr val="FAC100"/>
        </a:solidFill>
      </dgm:spPr>
      <dgm:t>
        <a:bodyPr/>
        <a:lstStyle/>
        <a:p>
          <a:r>
            <a:rPr lang="fr-FR" dirty="0" smtClean="0"/>
            <a:t>5,6 s</a:t>
          </a:r>
          <a:endParaRPr lang="fr-FR" dirty="0"/>
        </a:p>
      </dgm:t>
    </dgm:pt>
    <dgm:pt modelId="{5412B745-553B-4EB6-9D44-0C882D532195}" type="parTrans" cxnId="{15CA1A8D-50BA-4A8A-87A7-02016E5150B1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1B466D9F-0144-4873-B33B-A54FA19739AF}" type="sibTrans" cxnId="{15CA1A8D-50BA-4A8A-87A7-02016E5150B1}">
      <dgm:prSet/>
      <dgm:spPr/>
      <dgm:t>
        <a:bodyPr/>
        <a:lstStyle/>
        <a:p>
          <a:endParaRPr lang="fr-FR"/>
        </a:p>
      </dgm:t>
    </dgm:pt>
    <dgm:pt modelId="{D40E9CA3-208B-4497-BF2F-B297EA0552C1}">
      <dgm:prSet/>
      <dgm:spPr/>
      <dgm:t>
        <a:bodyPr/>
        <a:lstStyle/>
        <a:p>
          <a:r>
            <a:rPr lang="fr-FR" dirty="0" smtClean="0"/>
            <a:t>Première interaction (slow 3G) (avant 23 s)</a:t>
          </a:r>
          <a:endParaRPr lang="fr-FR" dirty="0"/>
        </a:p>
      </dgm:t>
    </dgm:pt>
    <dgm:pt modelId="{1595BEBF-4350-440D-8C10-2FD68FFB9876}" type="parTrans" cxnId="{5F18FAFD-376F-43D9-B495-F61F4A93A148}">
      <dgm:prSet/>
      <dgm:spPr/>
      <dgm:t>
        <a:bodyPr/>
        <a:lstStyle/>
        <a:p>
          <a:endParaRPr lang="fr-FR"/>
        </a:p>
      </dgm:t>
    </dgm:pt>
    <dgm:pt modelId="{61FF218D-C348-47FF-9C16-121872E46E5F}" type="sibTrans" cxnId="{5F18FAFD-376F-43D9-B495-F61F4A93A148}">
      <dgm:prSet/>
      <dgm:spPr/>
      <dgm:t>
        <a:bodyPr/>
        <a:lstStyle/>
        <a:p>
          <a:endParaRPr lang="fr-FR"/>
        </a:p>
      </dgm:t>
    </dgm:pt>
    <dgm:pt modelId="{34726B32-FFE5-48AC-AA33-7F0C6E886F6C}" type="pres">
      <dgm:prSet presAssocID="{2ED4B0F5-17B3-42AE-B77D-AFF5126C759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A0FF3C-28B2-4AE3-A740-2F6660E0D910}" type="pres">
      <dgm:prSet presAssocID="{2ED4B0F5-17B3-42AE-B77D-AFF5126C7598}" presName="cycle" presStyleCnt="0"/>
      <dgm:spPr/>
    </dgm:pt>
    <dgm:pt modelId="{E2F6DDCF-3829-413C-B908-B3B36878042E}" type="pres">
      <dgm:prSet presAssocID="{2ED4B0F5-17B3-42AE-B77D-AFF5126C7598}" presName="centerShape" presStyleCnt="0"/>
      <dgm:spPr/>
    </dgm:pt>
    <dgm:pt modelId="{2F17319E-5452-4498-84FC-15E3D13C6418}" type="pres">
      <dgm:prSet presAssocID="{2ED4B0F5-17B3-42AE-B77D-AFF5126C7598}" presName="connSite" presStyleLbl="node1" presStyleIdx="0" presStyleCnt="5"/>
      <dgm:spPr/>
    </dgm:pt>
    <dgm:pt modelId="{B672881E-ABEC-47F9-B140-F36B8CE53CF1}" type="pres">
      <dgm:prSet presAssocID="{2ED4B0F5-17B3-42AE-B77D-AFF5126C7598}" presName="visible" presStyleLbl="node1" presStyleIdx="0" presStyleCnt="5" custScaleX="161386" custScaleY="161386" custLinFactNeighborX="-28369" custLinFactNeighborY="-6512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8981" t="39137" r="8981" b="39137"/>
          </a:stretch>
        </a:blipFill>
        <a:ln>
          <a:noFill/>
        </a:ln>
      </dgm:spPr>
      <dgm:t>
        <a:bodyPr/>
        <a:lstStyle/>
        <a:p>
          <a:endParaRPr lang="fr-FR"/>
        </a:p>
      </dgm:t>
    </dgm:pt>
    <dgm:pt modelId="{6AEAE0CA-BFCE-454A-BEF7-335315860C66}" type="pres">
      <dgm:prSet presAssocID="{F87BA13B-C276-4DBE-81FA-588B19BCFEF1}" presName="Name25" presStyleLbl="parChTrans1D1" presStyleIdx="0" presStyleCnt="4"/>
      <dgm:spPr/>
      <dgm:t>
        <a:bodyPr/>
        <a:lstStyle/>
        <a:p>
          <a:endParaRPr lang="fr-FR"/>
        </a:p>
      </dgm:t>
    </dgm:pt>
    <dgm:pt modelId="{74974F41-E11E-4ED1-BD1A-49C14F816BE0}" type="pres">
      <dgm:prSet presAssocID="{D0CD1CA9-E7E1-466A-B50D-7601EAC7A301}" presName="node" presStyleCnt="0"/>
      <dgm:spPr/>
    </dgm:pt>
    <dgm:pt modelId="{F3E05113-D909-4BF9-BFD6-F680C7D6A6A6}" type="pres">
      <dgm:prSet presAssocID="{D0CD1CA9-E7E1-466A-B50D-7601EAC7A301}" presName="parentNode" presStyleLbl="node1" presStyleIdx="1" presStyleCnt="5" custLinFactX="-124278" custLinFactNeighborX="-200000" custLinFactNeighborY="-9922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B4546A-BC2C-4644-90A2-76182B4A7D05}" type="pres">
      <dgm:prSet presAssocID="{D0CD1CA9-E7E1-466A-B50D-7601EAC7A301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39EEC9-D966-42D4-9095-6166BD590E83}" type="pres">
      <dgm:prSet presAssocID="{5BFC0BF4-EA31-4CA2-9BA2-53E3219863EE}" presName="Name25" presStyleLbl="parChTrans1D1" presStyleIdx="1" presStyleCnt="4"/>
      <dgm:spPr/>
      <dgm:t>
        <a:bodyPr/>
        <a:lstStyle/>
        <a:p>
          <a:endParaRPr lang="fr-FR"/>
        </a:p>
      </dgm:t>
    </dgm:pt>
    <dgm:pt modelId="{9BA19FF9-AD0D-44A1-8589-0F5740812942}" type="pres">
      <dgm:prSet presAssocID="{F13AB026-31E7-403E-9612-3DC3EDAD7C5E}" presName="node" presStyleCnt="0"/>
      <dgm:spPr/>
    </dgm:pt>
    <dgm:pt modelId="{0413F93B-ED91-4989-B0A1-AFBC5FA869B0}" type="pres">
      <dgm:prSet presAssocID="{F13AB026-31E7-403E-9612-3DC3EDAD7C5E}" presName="parentNode" presStyleLbl="node1" presStyleIdx="2" presStyleCnt="5" custLinFactY="-16834" custLinFactNeighborX="-2595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C7BC2-3D32-4D74-B5EC-BEBE2DD6D11C}" type="pres">
      <dgm:prSet presAssocID="{F13AB026-31E7-403E-9612-3DC3EDAD7C5E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B6E81-890C-4BE8-90E6-2BA5D4914211}" type="pres">
      <dgm:prSet presAssocID="{AE5956FA-E9E0-48A2-B675-2915FB2E9604}" presName="Name25" presStyleLbl="parChTrans1D1" presStyleIdx="2" presStyleCnt="4"/>
      <dgm:spPr/>
      <dgm:t>
        <a:bodyPr/>
        <a:lstStyle/>
        <a:p>
          <a:endParaRPr lang="fr-FR"/>
        </a:p>
      </dgm:t>
    </dgm:pt>
    <dgm:pt modelId="{A14173C1-5491-4D75-9802-96A5A9E2B74C}" type="pres">
      <dgm:prSet presAssocID="{1E374271-B915-429A-B6B2-CAA09B49A287}" presName="node" presStyleCnt="0"/>
      <dgm:spPr/>
    </dgm:pt>
    <dgm:pt modelId="{7F810A1F-1719-40F7-BA12-87A69E2DF6E9}" type="pres">
      <dgm:prSet presAssocID="{1E374271-B915-429A-B6B2-CAA09B49A287}" presName="parentNode" presStyleLbl="node1" presStyleIdx="3" presStyleCnt="5" custLinFactNeighborX="38095" custLinFactNeighborY="-9208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832229-129C-4305-AE6A-B7ED1B8A4929}" type="pres">
      <dgm:prSet presAssocID="{1E374271-B915-429A-B6B2-CAA09B49A287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B5BC6A-AA8B-4194-B4E6-2E988384ECB3}" type="pres">
      <dgm:prSet presAssocID="{5412B745-553B-4EB6-9D44-0C882D532195}" presName="Name25" presStyleLbl="parChTrans1D1" presStyleIdx="3" presStyleCnt="4"/>
      <dgm:spPr/>
      <dgm:t>
        <a:bodyPr/>
        <a:lstStyle/>
        <a:p>
          <a:endParaRPr lang="fr-FR"/>
        </a:p>
      </dgm:t>
    </dgm:pt>
    <dgm:pt modelId="{25BC1D34-EF83-48AB-8A2B-03A931494D95}" type="pres">
      <dgm:prSet presAssocID="{098D20CD-EC1A-4B4E-ACDB-EEFF2D7566B0}" presName="node" presStyleCnt="0"/>
      <dgm:spPr/>
    </dgm:pt>
    <dgm:pt modelId="{6CDFFA7E-D638-4CD8-A820-AF38CF2AC714}" type="pres">
      <dgm:prSet presAssocID="{098D20CD-EC1A-4B4E-ACDB-EEFF2D7566B0}" presName="parentNode" presStyleLbl="node1" presStyleIdx="4" presStyleCnt="5" custLinFactNeighborX="51614" custLinFactNeighborY="-3556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8757D0-0834-41D1-8104-F8144747CB37}" type="pres">
      <dgm:prSet presAssocID="{098D20CD-EC1A-4B4E-ACDB-EEFF2D7566B0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1257491-ECF7-43D8-9FF2-784271EC22F8}" type="presOf" srcId="{5BFC0BF4-EA31-4CA2-9BA2-53E3219863EE}" destId="{8839EEC9-D966-42D4-9095-6166BD590E83}" srcOrd="0" destOrd="0" presId="urn:microsoft.com/office/officeart/2005/8/layout/radial2"/>
    <dgm:cxn modelId="{FDE61235-01C0-408C-B4B8-1665217F6E7C}" type="presOf" srcId="{D40E9CA3-208B-4497-BF2F-B297EA0552C1}" destId="{628757D0-0834-41D1-8104-F8144747CB37}" srcOrd="0" destOrd="0" presId="urn:microsoft.com/office/officeart/2005/8/layout/radial2"/>
    <dgm:cxn modelId="{CF4374CF-D9DF-4694-9F5B-ABD743011859}" type="presOf" srcId="{F87BA13B-C276-4DBE-81FA-588B19BCFEF1}" destId="{6AEAE0CA-BFCE-454A-BEF7-335315860C66}" srcOrd="0" destOrd="0" presId="urn:microsoft.com/office/officeart/2005/8/layout/radial2"/>
    <dgm:cxn modelId="{7B8AB2D5-7C7E-40A4-A8DC-838841C8E3F2}" srcId="{F13AB026-31E7-403E-9612-3DC3EDAD7C5E}" destId="{CDA06ED0-E01F-4A34-9380-0A96A55494DB}" srcOrd="0" destOrd="0" parTransId="{A958A2E5-07D3-41B2-8E01-87DBDEB47249}" sibTransId="{143F569F-8BC9-4937-9075-EB9E198ABD78}"/>
    <dgm:cxn modelId="{00506A27-26E7-449D-9CD6-3821EBAA4106}" type="presOf" srcId="{EF89396C-0EA9-46DC-8279-FFCF3F1D9154}" destId="{B4B4546A-BC2C-4644-90A2-76182B4A7D05}" srcOrd="0" destOrd="0" presId="urn:microsoft.com/office/officeart/2005/8/layout/radial2"/>
    <dgm:cxn modelId="{FF974C20-0704-449F-92E9-B8C78D9E8A77}" srcId="{D0CD1CA9-E7E1-466A-B50D-7601EAC7A301}" destId="{EF89396C-0EA9-46DC-8279-FFCF3F1D9154}" srcOrd="0" destOrd="0" parTransId="{81DD6E6D-16FE-4378-B72D-E709CB6A0658}" sibTransId="{7BE35D8F-695D-4FD5-A05F-8072ACB509A8}"/>
    <dgm:cxn modelId="{5068AF69-68CA-4DF2-B870-9D4C835D0242}" type="presOf" srcId="{AE5956FA-E9E0-48A2-B675-2915FB2E9604}" destId="{8D1B6E81-890C-4BE8-90E6-2BA5D4914211}" srcOrd="0" destOrd="0" presId="urn:microsoft.com/office/officeart/2005/8/layout/radial2"/>
    <dgm:cxn modelId="{1DF4C1EC-11AC-49DB-B97E-E6CF227ED71B}" type="presOf" srcId="{1E374271-B915-429A-B6B2-CAA09B49A287}" destId="{7F810A1F-1719-40F7-BA12-87A69E2DF6E9}" srcOrd="0" destOrd="0" presId="urn:microsoft.com/office/officeart/2005/8/layout/radial2"/>
    <dgm:cxn modelId="{77100297-334A-4579-85C3-AF44FA2FD75A}" type="presOf" srcId="{098D20CD-EC1A-4B4E-ACDB-EEFF2D7566B0}" destId="{6CDFFA7E-D638-4CD8-A820-AF38CF2AC714}" srcOrd="0" destOrd="0" presId="urn:microsoft.com/office/officeart/2005/8/layout/radial2"/>
    <dgm:cxn modelId="{161EBB7C-C517-4C96-96BD-BAB0CBB9C1F5}" srcId="{2ED4B0F5-17B3-42AE-B77D-AFF5126C7598}" destId="{D0CD1CA9-E7E1-466A-B50D-7601EAC7A301}" srcOrd="0" destOrd="0" parTransId="{F87BA13B-C276-4DBE-81FA-588B19BCFEF1}" sibTransId="{E208D924-A072-43FF-99D2-8DD07631F838}"/>
    <dgm:cxn modelId="{ABAE572E-A2D9-46AC-854A-7E5F7398E1C7}" type="presOf" srcId="{D0CD1CA9-E7E1-466A-B50D-7601EAC7A301}" destId="{F3E05113-D909-4BF9-BFD6-F680C7D6A6A6}" srcOrd="0" destOrd="0" presId="urn:microsoft.com/office/officeart/2005/8/layout/radial2"/>
    <dgm:cxn modelId="{15CA1A8D-50BA-4A8A-87A7-02016E5150B1}" srcId="{2ED4B0F5-17B3-42AE-B77D-AFF5126C7598}" destId="{098D20CD-EC1A-4B4E-ACDB-EEFF2D7566B0}" srcOrd="3" destOrd="0" parTransId="{5412B745-553B-4EB6-9D44-0C882D532195}" sibTransId="{1B466D9F-0144-4873-B33B-A54FA19739AF}"/>
    <dgm:cxn modelId="{D9B5839B-F36E-45DE-8B87-F864FE77D31B}" type="presOf" srcId="{F13AB026-31E7-403E-9612-3DC3EDAD7C5E}" destId="{0413F93B-ED91-4989-B0A1-AFBC5FA869B0}" srcOrd="0" destOrd="0" presId="urn:microsoft.com/office/officeart/2005/8/layout/radial2"/>
    <dgm:cxn modelId="{9397C344-F7AB-4750-A46D-60241927E2E4}" srcId="{1E374271-B915-429A-B6B2-CAA09B49A287}" destId="{2D37681F-6B8F-4352-B9AB-9D94E392A3B0}" srcOrd="0" destOrd="0" parTransId="{6D04B0CD-9186-4437-86A6-2FD43EBA28CC}" sibTransId="{84FB17C9-CC03-4C3B-ACDE-748D62587FE9}"/>
    <dgm:cxn modelId="{5F18FAFD-376F-43D9-B495-F61F4A93A148}" srcId="{098D20CD-EC1A-4B4E-ACDB-EEFF2D7566B0}" destId="{D40E9CA3-208B-4497-BF2F-B297EA0552C1}" srcOrd="0" destOrd="0" parTransId="{1595BEBF-4350-440D-8C10-2FD68FFB9876}" sibTransId="{61FF218D-C348-47FF-9C16-121872E46E5F}"/>
    <dgm:cxn modelId="{559BB23C-D6E7-4E2D-AE79-02197BA5BE56}" type="presOf" srcId="{2ED4B0F5-17B3-42AE-B77D-AFF5126C7598}" destId="{34726B32-FFE5-48AC-AA33-7F0C6E886F6C}" srcOrd="0" destOrd="0" presId="urn:microsoft.com/office/officeart/2005/8/layout/radial2"/>
    <dgm:cxn modelId="{44818E35-E4F6-4303-A891-57B471F80402}" srcId="{2ED4B0F5-17B3-42AE-B77D-AFF5126C7598}" destId="{F13AB026-31E7-403E-9612-3DC3EDAD7C5E}" srcOrd="1" destOrd="0" parTransId="{5BFC0BF4-EA31-4CA2-9BA2-53E3219863EE}" sibTransId="{02669E83-7F59-40DA-AD2B-597C3EFAD6CA}"/>
    <dgm:cxn modelId="{058B3036-5B7B-4C1D-9A20-AB6302E4A256}" srcId="{2ED4B0F5-17B3-42AE-B77D-AFF5126C7598}" destId="{1E374271-B915-429A-B6B2-CAA09B49A287}" srcOrd="2" destOrd="0" parTransId="{AE5956FA-E9E0-48A2-B675-2915FB2E9604}" sibTransId="{280E384F-261D-48B6-BEDB-C08EE3426AA8}"/>
    <dgm:cxn modelId="{9DF0F35B-CAE0-4BE4-ACCD-2CD5B1E5AE12}" type="presOf" srcId="{CDA06ED0-E01F-4A34-9380-0A96A55494DB}" destId="{A39C7BC2-3D32-4D74-B5EC-BEBE2DD6D11C}" srcOrd="0" destOrd="0" presId="urn:microsoft.com/office/officeart/2005/8/layout/radial2"/>
    <dgm:cxn modelId="{AEBF465A-A10E-4A3C-8AF5-DD1E2A27A7C0}" type="presOf" srcId="{5412B745-553B-4EB6-9D44-0C882D532195}" destId="{1BB5BC6A-AA8B-4194-B4E6-2E988384ECB3}" srcOrd="0" destOrd="0" presId="urn:microsoft.com/office/officeart/2005/8/layout/radial2"/>
    <dgm:cxn modelId="{A3850C42-56E7-4505-9F66-0880E9A4C45F}" type="presOf" srcId="{2D37681F-6B8F-4352-B9AB-9D94E392A3B0}" destId="{7D832229-129C-4305-AE6A-B7ED1B8A4929}" srcOrd="0" destOrd="0" presId="urn:microsoft.com/office/officeart/2005/8/layout/radial2"/>
    <dgm:cxn modelId="{C8BE363D-C07C-4175-ACB7-54EAD5B1CEAC}" type="presParOf" srcId="{34726B32-FFE5-48AC-AA33-7F0C6E886F6C}" destId="{A8A0FF3C-28B2-4AE3-A740-2F6660E0D910}" srcOrd="0" destOrd="0" presId="urn:microsoft.com/office/officeart/2005/8/layout/radial2"/>
    <dgm:cxn modelId="{F58F8079-7309-4040-B72C-C9B27E8CF4E0}" type="presParOf" srcId="{A8A0FF3C-28B2-4AE3-A740-2F6660E0D910}" destId="{E2F6DDCF-3829-413C-B908-B3B36878042E}" srcOrd="0" destOrd="0" presId="urn:microsoft.com/office/officeart/2005/8/layout/radial2"/>
    <dgm:cxn modelId="{709F9534-FF43-4CD3-A383-C30B094B6042}" type="presParOf" srcId="{E2F6DDCF-3829-413C-B908-B3B36878042E}" destId="{2F17319E-5452-4498-84FC-15E3D13C6418}" srcOrd="0" destOrd="0" presId="urn:microsoft.com/office/officeart/2005/8/layout/radial2"/>
    <dgm:cxn modelId="{EAA2DD07-43E4-496C-9999-43141A4BBB88}" type="presParOf" srcId="{E2F6DDCF-3829-413C-B908-B3B36878042E}" destId="{B672881E-ABEC-47F9-B140-F36B8CE53CF1}" srcOrd="1" destOrd="0" presId="urn:microsoft.com/office/officeart/2005/8/layout/radial2"/>
    <dgm:cxn modelId="{DD65CA40-80AD-4083-99CD-7F1B8CDDBA13}" type="presParOf" srcId="{A8A0FF3C-28B2-4AE3-A740-2F6660E0D910}" destId="{6AEAE0CA-BFCE-454A-BEF7-335315860C66}" srcOrd="1" destOrd="0" presId="urn:microsoft.com/office/officeart/2005/8/layout/radial2"/>
    <dgm:cxn modelId="{EF6D3F6B-79AC-4623-B327-4F5807316E11}" type="presParOf" srcId="{A8A0FF3C-28B2-4AE3-A740-2F6660E0D910}" destId="{74974F41-E11E-4ED1-BD1A-49C14F816BE0}" srcOrd="2" destOrd="0" presId="urn:microsoft.com/office/officeart/2005/8/layout/radial2"/>
    <dgm:cxn modelId="{E8953683-D241-4AAB-A6A0-FF3E333FC459}" type="presParOf" srcId="{74974F41-E11E-4ED1-BD1A-49C14F816BE0}" destId="{F3E05113-D909-4BF9-BFD6-F680C7D6A6A6}" srcOrd="0" destOrd="0" presId="urn:microsoft.com/office/officeart/2005/8/layout/radial2"/>
    <dgm:cxn modelId="{0AEC57C9-31CB-4C88-B084-2CEBABBCC3F4}" type="presParOf" srcId="{74974F41-E11E-4ED1-BD1A-49C14F816BE0}" destId="{B4B4546A-BC2C-4644-90A2-76182B4A7D05}" srcOrd="1" destOrd="0" presId="urn:microsoft.com/office/officeart/2005/8/layout/radial2"/>
    <dgm:cxn modelId="{D96E82AC-745D-4382-A6D6-9569C01C2E7C}" type="presParOf" srcId="{A8A0FF3C-28B2-4AE3-A740-2F6660E0D910}" destId="{8839EEC9-D966-42D4-9095-6166BD590E83}" srcOrd="3" destOrd="0" presId="urn:microsoft.com/office/officeart/2005/8/layout/radial2"/>
    <dgm:cxn modelId="{085881F4-1A19-4A7F-BBC9-92BFFF331F6B}" type="presParOf" srcId="{A8A0FF3C-28B2-4AE3-A740-2F6660E0D910}" destId="{9BA19FF9-AD0D-44A1-8589-0F5740812942}" srcOrd="4" destOrd="0" presId="urn:microsoft.com/office/officeart/2005/8/layout/radial2"/>
    <dgm:cxn modelId="{8A4E7F34-3E78-45F7-B61C-57DC6754D606}" type="presParOf" srcId="{9BA19FF9-AD0D-44A1-8589-0F5740812942}" destId="{0413F93B-ED91-4989-B0A1-AFBC5FA869B0}" srcOrd="0" destOrd="0" presId="urn:microsoft.com/office/officeart/2005/8/layout/radial2"/>
    <dgm:cxn modelId="{522032F7-58AD-4FE3-A10F-22A4E9C9A3D7}" type="presParOf" srcId="{9BA19FF9-AD0D-44A1-8589-0F5740812942}" destId="{A39C7BC2-3D32-4D74-B5EC-BEBE2DD6D11C}" srcOrd="1" destOrd="0" presId="urn:microsoft.com/office/officeart/2005/8/layout/radial2"/>
    <dgm:cxn modelId="{D69B09CC-DC85-4F4A-B76C-E37101B824C8}" type="presParOf" srcId="{A8A0FF3C-28B2-4AE3-A740-2F6660E0D910}" destId="{8D1B6E81-890C-4BE8-90E6-2BA5D4914211}" srcOrd="5" destOrd="0" presId="urn:microsoft.com/office/officeart/2005/8/layout/radial2"/>
    <dgm:cxn modelId="{20981D31-50C6-4F64-AE60-D34F8E3402DB}" type="presParOf" srcId="{A8A0FF3C-28B2-4AE3-A740-2F6660E0D910}" destId="{A14173C1-5491-4D75-9802-96A5A9E2B74C}" srcOrd="6" destOrd="0" presId="urn:microsoft.com/office/officeart/2005/8/layout/radial2"/>
    <dgm:cxn modelId="{9C3B4944-9E67-434A-8B48-923828438EE5}" type="presParOf" srcId="{A14173C1-5491-4D75-9802-96A5A9E2B74C}" destId="{7F810A1F-1719-40F7-BA12-87A69E2DF6E9}" srcOrd="0" destOrd="0" presId="urn:microsoft.com/office/officeart/2005/8/layout/radial2"/>
    <dgm:cxn modelId="{60688174-0C4B-4EB0-BBCB-09C805353BAA}" type="presParOf" srcId="{A14173C1-5491-4D75-9802-96A5A9E2B74C}" destId="{7D832229-129C-4305-AE6A-B7ED1B8A4929}" srcOrd="1" destOrd="0" presId="urn:microsoft.com/office/officeart/2005/8/layout/radial2"/>
    <dgm:cxn modelId="{37B25425-6F96-477F-B7FF-07B06A74F8FB}" type="presParOf" srcId="{A8A0FF3C-28B2-4AE3-A740-2F6660E0D910}" destId="{1BB5BC6A-AA8B-4194-B4E6-2E988384ECB3}" srcOrd="7" destOrd="0" presId="urn:microsoft.com/office/officeart/2005/8/layout/radial2"/>
    <dgm:cxn modelId="{0A7E6BF1-0C2B-45B1-B08C-0EDCEA610606}" type="presParOf" srcId="{A8A0FF3C-28B2-4AE3-A740-2F6660E0D910}" destId="{25BC1D34-EF83-48AB-8A2B-03A931494D95}" srcOrd="8" destOrd="0" presId="urn:microsoft.com/office/officeart/2005/8/layout/radial2"/>
    <dgm:cxn modelId="{86BF9AED-FD87-4C38-A571-131F2C2E2364}" type="presParOf" srcId="{25BC1D34-EF83-48AB-8A2B-03A931494D95}" destId="{6CDFFA7E-D638-4CD8-A820-AF38CF2AC714}" srcOrd="0" destOrd="0" presId="urn:microsoft.com/office/officeart/2005/8/layout/radial2"/>
    <dgm:cxn modelId="{E1A5FBD6-C0C2-4345-9CDF-66E925B055E3}" type="presParOf" srcId="{25BC1D34-EF83-48AB-8A2B-03A931494D95}" destId="{628757D0-0834-41D1-8104-F8144747CB37}" srcOrd="1" destOrd="0" presId="urn:microsoft.com/office/officeart/2005/8/layout/radial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D4B0F5-17B3-42AE-B77D-AFF5126C759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CD1CA9-E7E1-466A-B50D-7601EAC7A301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-30%</a:t>
          </a:r>
          <a:endParaRPr lang="fr-FR" dirty="0"/>
        </a:p>
      </dgm:t>
    </dgm:pt>
    <dgm:pt modelId="{F87BA13B-C276-4DBE-81FA-588B19BCFEF1}" type="parTrans" cxnId="{161EBB7C-C517-4C96-96BD-BAB0CBB9C1F5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E208D924-A072-43FF-99D2-8DD07631F838}" type="sibTrans" cxnId="{161EBB7C-C517-4C96-96BD-BAB0CBB9C1F5}">
      <dgm:prSet/>
      <dgm:spPr/>
      <dgm:t>
        <a:bodyPr/>
        <a:lstStyle/>
        <a:p>
          <a:endParaRPr lang="fr-FR"/>
        </a:p>
      </dgm:t>
    </dgm:pt>
    <dgm:pt modelId="{EF89396C-0EA9-46DC-8279-FFCF3F1D9154}">
      <dgm:prSet phldrT="[Texte]"/>
      <dgm:spPr/>
      <dgm:t>
        <a:bodyPr/>
        <a:lstStyle/>
        <a:p>
          <a:r>
            <a:rPr lang="fr-FR" dirty="0" smtClean="0"/>
            <a:t>Temps de chargement moyen</a:t>
          </a:r>
          <a:endParaRPr lang="fr-FR" dirty="0"/>
        </a:p>
      </dgm:t>
    </dgm:pt>
    <dgm:pt modelId="{81DD6E6D-16FE-4378-B72D-E709CB6A0658}" type="parTrans" cxnId="{FF974C20-0704-449F-92E9-B8C78D9E8A77}">
      <dgm:prSet/>
      <dgm:spPr/>
      <dgm:t>
        <a:bodyPr/>
        <a:lstStyle/>
        <a:p>
          <a:endParaRPr lang="fr-FR"/>
        </a:p>
      </dgm:t>
    </dgm:pt>
    <dgm:pt modelId="{7BE35D8F-695D-4FD5-A05F-8072ACB509A8}" type="sibTrans" cxnId="{FF974C20-0704-449F-92E9-B8C78D9E8A77}">
      <dgm:prSet/>
      <dgm:spPr/>
      <dgm:t>
        <a:bodyPr/>
        <a:lstStyle/>
        <a:p>
          <a:endParaRPr lang="fr-FR"/>
        </a:p>
      </dgm:t>
    </dgm:pt>
    <dgm:pt modelId="{F13AB026-31E7-403E-9612-3DC3EDAD7C5E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3%</a:t>
          </a:r>
          <a:endParaRPr lang="fr-FR" dirty="0"/>
        </a:p>
      </dgm:t>
    </dgm:pt>
    <dgm:pt modelId="{5BFC0BF4-EA31-4CA2-9BA2-53E3219863EE}" type="parTrans" cxnId="{44818E35-E4F6-4303-A891-57B471F80402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02669E83-7F59-40DA-AD2B-597C3EFAD6CA}" type="sibTrans" cxnId="{44818E35-E4F6-4303-A891-57B471F80402}">
      <dgm:prSet/>
      <dgm:spPr/>
      <dgm:t>
        <a:bodyPr/>
        <a:lstStyle/>
        <a:p>
          <a:endParaRPr lang="fr-FR"/>
        </a:p>
      </dgm:t>
    </dgm:pt>
    <dgm:pt modelId="{CDA06ED0-E01F-4A34-9380-0A96A55494DB}">
      <dgm:prSet phldrT="[Texte]"/>
      <dgm:spPr/>
      <dgm:t>
        <a:bodyPr/>
        <a:lstStyle/>
        <a:p>
          <a:r>
            <a:rPr lang="fr-FR" dirty="0" smtClean="0"/>
            <a:t>Taille /</a:t>
          </a:r>
          <a:br>
            <a:rPr lang="fr-FR" dirty="0" smtClean="0"/>
          </a:br>
          <a:r>
            <a:rPr lang="fr-FR" dirty="0" smtClean="0"/>
            <a:t>Taille de l’application native</a:t>
          </a:r>
          <a:endParaRPr lang="fr-FR" dirty="0"/>
        </a:p>
      </dgm:t>
    </dgm:pt>
    <dgm:pt modelId="{A958A2E5-07D3-41B2-8E01-87DBDEB47249}" type="parTrans" cxnId="{7B8AB2D5-7C7E-40A4-A8DC-838841C8E3F2}">
      <dgm:prSet/>
      <dgm:spPr/>
      <dgm:t>
        <a:bodyPr/>
        <a:lstStyle/>
        <a:p>
          <a:endParaRPr lang="fr-FR"/>
        </a:p>
      </dgm:t>
    </dgm:pt>
    <dgm:pt modelId="{143F569F-8BC9-4937-9075-EB9E198ABD78}" type="sibTrans" cxnId="{7B8AB2D5-7C7E-40A4-A8DC-838841C8E3F2}">
      <dgm:prSet/>
      <dgm:spPr/>
      <dgm:t>
        <a:bodyPr/>
        <a:lstStyle/>
        <a:p>
          <a:endParaRPr lang="fr-FR"/>
        </a:p>
      </dgm:t>
    </dgm:pt>
    <dgm:pt modelId="{1E374271-B915-429A-B6B2-CAA09B49A287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-40%</a:t>
          </a:r>
          <a:endParaRPr lang="fr-FR" dirty="0"/>
        </a:p>
      </dgm:t>
    </dgm:pt>
    <dgm:pt modelId="{AE5956FA-E9E0-48A2-B675-2915FB2E9604}" type="parTrans" cxnId="{058B3036-5B7B-4C1D-9A20-AB6302E4A256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280E384F-261D-48B6-BEDB-C08EE3426AA8}" type="sibTrans" cxnId="{058B3036-5B7B-4C1D-9A20-AB6302E4A256}">
      <dgm:prSet/>
      <dgm:spPr/>
      <dgm:t>
        <a:bodyPr/>
        <a:lstStyle/>
        <a:p>
          <a:endParaRPr lang="fr-FR"/>
        </a:p>
      </dgm:t>
    </dgm:pt>
    <dgm:pt modelId="{2D37681F-6B8F-4352-B9AB-9D94E392A3B0}">
      <dgm:prSet phldrT="[Texte]"/>
      <dgm:spPr/>
      <dgm:t>
        <a:bodyPr/>
        <a:lstStyle/>
        <a:p>
          <a:r>
            <a:rPr lang="fr-FR" dirty="0" smtClean="0"/>
            <a:t>Utilisation de data pour les images</a:t>
          </a:r>
          <a:endParaRPr lang="fr-FR" dirty="0"/>
        </a:p>
      </dgm:t>
    </dgm:pt>
    <dgm:pt modelId="{6D04B0CD-9186-4437-86A6-2FD43EBA28CC}" type="parTrans" cxnId="{9397C344-F7AB-4750-A46D-60241927E2E4}">
      <dgm:prSet/>
      <dgm:spPr/>
      <dgm:t>
        <a:bodyPr/>
        <a:lstStyle/>
        <a:p>
          <a:endParaRPr lang="fr-FR"/>
        </a:p>
      </dgm:t>
    </dgm:pt>
    <dgm:pt modelId="{84FB17C9-CC03-4C3B-ACDE-748D62587FE9}" type="sibTrans" cxnId="{9397C344-F7AB-4750-A46D-60241927E2E4}">
      <dgm:prSet/>
      <dgm:spPr/>
      <dgm:t>
        <a:bodyPr/>
        <a:lstStyle/>
        <a:p>
          <a:endParaRPr lang="fr-FR"/>
        </a:p>
      </dgm:t>
    </dgm:pt>
    <dgm:pt modelId="{098D20CD-EC1A-4B4E-ACDB-EEFF2D7566B0}">
      <dgm:prSet/>
      <dgm:spPr>
        <a:solidFill>
          <a:srgbClr val="FAC100"/>
        </a:solidFill>
      </dgm:spPr>
      <dgm:t>
        <a:bodyPr/>
        <a:lstStyle/>
        <a:p>
          <a:r>
            <a:rPr lang="fr-FR" dirty="0" smtClean="0"/>
            <a:t>5 s</a:t>
          </a:r>
          <a:endParaRPr lang="fr-FR" dirty="0"/>
        </a:p>
      </dgm:t>
    </dgm:pt>
    <dgm:pt modelId="{5412B745-553B-4EB6-9D44-0C882D532195}" type="parTrans" cxnId="{15CA1A8D-50BA-4A8A-87A7-02016E5150B1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1B466D9F-0144-4873-B33B-A54FA19739AF}" type="sibTrans" cxnId="{15CA1A8D-50BA-4A8A-87A7-02016E5150B1}">
      <dgm:prSet/>
      <dgm:spPr/>
      <dgm:t>
        <a:bodyPr/>
        <a:lstStyle/>
        <a:p>
          <a:endParaRPr lang="fr-FR"/>
        </a:p>
      </dgm:t>
    </dgm:pt>
    <dgm:pt modelId="{D40E9CA3-208B-4497-BF2F-B297EA0552C1}">
      <dgm:prSet/>
      <dgm:spPr/>
      <dgm:t>
        <a:bodyPr/>
        <a:lstStyle/>
        <a:p>
          <a:r>
            <a:rPr lang="fr-FR" dirty="0" smtClean="0"/>
            <a:t>Première interaction (slow 3G)(-25%)</a:t>
          </a:r>
          <a:endParaRPr lang="fr-FR" dirty="0"/>
        </a:p>
      </dgm:t>
    </dgm:pt>
    <dgm:pt modelId="{1595BEBF-4350-440D-8C10-2FD68FFB9876}" type="parTrans" cxnId="{5F18FAFD-376F-43D9-B495-F61F4A93A148}">
      <dgm:prSet/>
      <dgm:spPr/>
      <dgm:t>
        <a:bodyPr/>
        <a:lstStyle/>
        <a:p>
          <a:endParaRPr lang="fr-FR"/>
        </a:p>
      </dgm:t>
    </dgm:pt>
    <dgm:pt modelId="{61FF218D-C348-47FF-9C16-121872E46E5F}" type="sibTrans" cxnId="{5F18FAFD-376F-43D9-B495-F61F4A93A148}">
      <dgm:prSet/>
      <dgm:spPr/>
      <dgm:t>
        <a:bodyPr/>
        <a:lstStyle/>
        <a:p>
          <a:endParaRPr lang="fr-FR"/>
        </a:p>
      </dgm:t>
    </dgm:pt>
    <dgm:pt modelId="{34726B32-FFE5-48AC-AA33-7F0C6E886F6C}" type="pres">
      <dgm:prSet presAssocID="{2ED4B0F5-17B3-42AE-B77D-AFF5126C7598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A0FF3C-28B2-4AE3-A740-2F6660E0D910}" type="pres">
      <dgm:prSet presAssocID="{2ED4B0F5-17B3-42AE-B77D-AFF5126C7598}" presName="cycle" presStyleCnt="0"/>
      <dgm:spPr/>
    </dgm:pt>
    <dgm:pt modelId="{E2F6DDCF-3829-413C-B908-B3B36878042E}" type="pres">
      <dgm:prSet presAssocID="{2ED4B0F5-17B3-42AE-B77D-AFF5126C7598}" presName="centerShape" presStyleCnt="0"/>
      <dgm:spPr/>
    </dgm:pt>
    <dgm:pt modelId="{2F17319E-5452-4498-84FC-15E3D13C6418}" type="pres">
      <dgm:prSet presAssocID="{2ED4B0F5-17B3-42AE-B77D-AFF5126C7598}" presName="connSite" presStyleLbl="node1" presStyleIdx="0" presStyleCnt="5"/>
      <dgm:spPr/>
    </dgm:pt>
    <dgm:pt modelId="{B672881E-ABEC-47F9-B140-F36B8CE53CF1}" type="pres">
      <dgm:prSet presAssocID="{2ED4B0F5-17B3-42AE-B77D-AFF5126C7598}" presName="visible" presStyleLbl="node1" presStyleIdx="0" presStyleCnt="5" custScaleX="148754" custScaleY="148754" custLinFactNeighborX="41735" custLinFactNeighborY="-24314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641" t="24867" r="7641" b="24867"/>
          </a:stretch>
        </a:blipFill>
        <a:ln>
          <a:noFill/>
        </a:ln>
      </dgm:spPr>
    </dgm:pt>
    <dgm:pt modelId="{6AEAE0CA-BFCE-454A-BEF7-335315860C66}" type="pres">
      <dgm:prSet presAssocID="{F87BA13B-C276-4DBE-81FA-588B19BCFEF1}" presName="Name25" presStyleLbl="parChTrans1D1" presStyleIdx="0" presStyleCnt="4"/>
      <dgm:spPr/>
      <dgm:t>
        <a:bodyPr/>
        <a:lstStyle/>
        <a:p>
          <a:endParaRPr lang="fr-FR"/>
        </a:p>
      </dgm:t>
    </dgm:pt>
    <dgm:pt modelId="{74974F41-E11E-4ED1-BD1A-49C14F816BE0}" type="pres">
      <dgm:prSet presAssocID="{D0CD1CA9-E7E1-466A-B50D-7601EAC7A301}" presName="node" presStyleCnt="0"/>
      <dgm:spPr/>
    </dgm:pt>
    <dgm:pt modelId="{F3E05113-D909-4BF9-BFD6-F680C7D6A6A6}" type="pres">
      <dgm:prSet presAssocID="{D0CD1CA9-E7E1-466A-B50D-7601EAC7A301}" presName="parentNode" presStyleLbl="node1" presStyleIdx="1" presStyleCnt="5" custLinFactNeighborX="-71682" custLinFactNeighborY="6166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B4546A-BC2C-4644-90A2-76182B4A7D05}" type="pres">
      <dgm:prSet presAssocID="{D0CD1CA9-E7E1-466A-B50D-7601EAC7A301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39EEC9-D966-42D4-9095-6166BD590E83}" type="pres">
      <dgm:prSet presAssocID="{5BFC0BF4-EA31-4CA2-9BA2-53E3219863EE}" presName="Name25" presStyleLbl="parChTrans1D1" presStyleIdx="1" presStyleCnt="4"/>
      <dgm:spPr/>
      <dgm:t>
        <a:bodyPr/>
        <a:lstStyle/>
        <a:p>
          <a:endParaRPr lang="fr-FR"/>
        </a:p>
      </dgm:t>
    </dgm:pt>
    <dgm:pt modelId="{9BA19FF9-AD0D-44A1-8589-0F5740812942}" type="pres">
      <dgm:prSet presAssocID="{F13AB026-31E7-403E-9612-3DC3EDAD7C5E}" presName="node" presStyleCnt="0"/>
      <dgm:spPr/>
    </dgm:pt>
    <dgm:pt modelId="{0413F93B-ED91-4989-B0A1-AFBC5FA869B0}" type="pres">
      <dgm:prSet presAssocID="{F13AB026-31E7-403E-9612-3DC3EDAD7C5E}" presName="parentNode" presStyleLbl="node1" presStyleIdx="2" presStyleCnt="5" custLinFactX="-1946" custLinFactNeighborX="-100000" custLinFactNeighborY="7630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C7BC2-3D32-4D74-B5EC-BEBE2DD6D11C}" type="pres">
      <dgm:prSet presAssocID="{F13AB026-31E7-403E-9612-3DC3EDAD7C5E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B6E81-890C-4BE8-90E6-2BA5D4914211}" type="pres">
      <dgm:prSet presAssocID="{AE5956FA-E9E0-48A2-B675-2915FB2E9604}" presName="Name25" presStyleLbl="parChTrans1D1" presStyleIdx="2" presStyleCnt="4"/>
      <dgm:spPr/>
      <dgm:t>
        <a:bodyPr/>
        <a:lstStyle/>
        <a:p>
          <a:endParaRPr lang="fr-FR"/>
        </a:p>
      </dgm:t>
    </dgm:pt>
    <dgm:pt modelId="{A14173C1-5491-4D75-9802-96A5A9E2B74C}" type="pres">
      <dgm:prSet presAssocID="{1E374271-B915-429A-B6B2-CAA09B49A287}" presName="node" presStyleCnt="0"/>
      <dgm:spPr/>
    </dgm:pt>
    <dgm:pt modelId="{7F810A1F-1719-40F7-BA12-87A69E2DF6E9}" type="pres">
      <dgm:prSet presAssocID="{1E374271-B915-429A-B6B2-CAA09B49A287}" presName="parentNode" presStyleLbl="node1" presStyleIdx="3" presStyleCnt="5" custLinFactX="100000" custLinFactY="19102" custLinFactNeighborX="179585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832229-129C-4305-AE6A-B7ED1B8A4929}" type="pres">
      <dgm:prSet presAssocID="{1E374271-B915-429A-B6B2-CAA09B49A287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B5BC6A-AA8B-4194-B4E6-2E988384ECB3}" type="pres">
      <dgm:prSet presAssocID="{5412B745-553B-4EB6-9D44-0C882D532195}" presName="Name25" presStyleLbl="parChTrans1D1" presStyleIdx="3" presStyleCnt="4"/>
      <dgm:spPr/>
      <dgm:t>
        <a:bodyPr/>
        <a:lstStyle/>
        <a:p>
          <a:endParaRPr lang="fr-FR"/>
        </a:p>
      </dgm:t>
    </dgm:pt>
    <dgm:pt modelId="{25BC1D34-EF83-48AB-8A2B-03A931494D95}" type="pres">
      <dgm:prSet presAssocID="{098D20CD-EC1A-4B4E-ACDB-EEFF2D7566B0}" presName="node" presStyleCnt="0"/>
      <dgm:spPr/>
    </dgm:pt>
    <dgm:pt modelId="{6CDFFA7E-D638-4CD8-A820-AF38CF2AC714}" type="pres">
      <dgm:prSet presAssocID="{098D20CD-EC1A-4B4E-ACDB-EEFF2D7566B0}" presName="parentNode" presStyleLbl="node1" presStyleIdx="4" presStyleCnt="5" custLinFactNeighborX="-59158" custLinFactNeighborY="-509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8757D0-0834-41D1-8104-F8144747CB37}" type="pres">
      <dgm:prSet presAssocID="{098D20CD-EC1A-4B4E-ACDB-EEFF2D7566B0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185F055-D7D5-42B0-B9E2-344D6CD12DF6}" type="presOf" srcId="{1E374271-B915-429A-B6B2-CAA09B49A287}" destId="{7F810A1F-1719-40F7-BA12-87A69E2DF6E9}" srcOrd="0" destOrd="0" presId="urn:microsoft.com/office/officeart/2005/8/layout/radial2"/>
    <dgm:cxn modelId="{058B3036-5B7B-4C1D-9A20-AB6302E4A256}" srcId="{2ED4B0F5-17B3-42AE-B77D-AFF5126C7598}" destId="{1E374271-B915-429A-B6B2-CAA09B49A287}" srcOrd="2" destOrd="0" parTransId="{AE5956FA-E9E0-48A2-B675-2915FB2E9604}" sibTransId="{280E384F-261D-48B6-BEDB-C08EE3426AA8}"/>
    <dgm:cxn modelId="{A6BA1A7A-D24C-4345-8C01-60CC50901BC6}" type="presOf" srcId="{5412B745-553B-4EB6-9D44-0C882D532195}" destId="{1BB5BC6A-AA8B-4194-B4E6-2E988384ECB3}" srcOrd="0" destOrd="0" presId="urn:microsoft.com/office/officeart/2005/8/layout/radial2"/>
    <dgm:cxn modelId="{B31EBA8B-652D-4BBD-A38D-158DD499F597}" type="presOf" srcId="{AE5956FA-E9E0-48A2-B675-2915FB2E9604}" destId="{8D1B6E81-890C-4BE8-90E6-2BA5D4914211}" srcOrd="0" destOrd="0" presId="urn:microsoft.com/office/officeart/2005/8/layout/radial2"/>
    <dgm:cxn modelId="{9397C344-F7AB-4750-A46D-60241927E2E4}" srcId="{1E374271-B915-429A-B6B2-CAA09B49A287}" destId="{2D37681F-6B8F-4352-B9AB-9D94E392A3B0}" srcOrd="0" destOrd="0" parTransId="{6D04B0CD-9186-4437-86A6-2FD43EBA28CC}" sibTransId="{84FB17C9-CC03-4C3B-ACDE-748D62587FE9}"/>
    <dgm:cxn modelId="{AF4B8A36-8669-41C6-BF56-611DE97E26E8}" type="presOf" srcId="{CDA06ED0-E01F-4A34-9380-0A96A55494DB}" destId="{A39C7BC2-3D32-4D74-B5EC-BEBE2DD6D11C}" srcOrd="0" destOrd="0" presId="urn:microsoft.com/office/officeart/2005/8/layout/radial2"/>
    <dgm:cxn modelId="{34580A34-DE76-4AFD-890D-1F7080B5F39E}" type="presOf" srcId="{D40E9CA3-208B-4497-BF2F-B297EA0552C1}" destId="{628757D0-0834-41D1-8104-F8144747CB37}" srcOrd="0" destOrd="0" presId="urn:microsoft.com/office/officeart/2005/8/layout/radial2"/>
    <dgm:cxn modelId="{D3348CB5-511D-4D34-A4F5-C08ACA86EAFC}" type="presOf" srcId="{098D20CD-EC1A-4B4E-ACDB-EEFF2D7566B0}" destId="{6CDFFA7E-D638-4CD8-A820-AF38CF2AC714}" srcOrd="0" destOrd="0" presId="urn:microsoft.com/office/officeart/2005/8/layout/radial2"/>
    <dgm:cxn modelId="{CC27342D-D8A0-4F4D-8688-80A7098296AE}" type="presOf" srcId="{5BFC0BF4-EA31-4CA2-9BA2-53E3219863EE}" destId="{8839EEC9-D966-42D4-9095-6166BD590E83}" srcOrd="0" destOrd="0" presId="urn:microsoft.com/office/officeart/2005/8/layout/radial2"/>
    <dgm:cxn modelId="{6AE592C4-E276-4E30-B0CB-80A073E036E6}" type="presOf" srcId="{F13AB026-31E7-403E-9612-3DC3EDAD7C5E}" destId="{0413F93B-ED91-4989-B0A1-AFBC5FA869B0}" srcOrd="0" destOrd="0" presId="urn:microsoft.com/office/officeart/2005/8/layout/radial2"/>
    <dgm:cxn modelId="{20422501-2ABA-48EC-BC8B-620A44A92ABE}" type="presOf" srcId="{2ED4B0F5-17B3-42AE-B77D-AFF5126C7598}" destId="{34726B32-FFE5-48AC-AA33-7F0C6E886F6C}" srcOrd="0" destOrd="0" presId="urn:microsoft.com/office/officeart/2005/8/layout/radial2"/>
    <dgm:cxn modelId="{9515F03E-4EA2-4BC7-83E7-89A577E186F7}" type="presOf" srcId="{F87BA13B-C276-4DBE-81FA-588B19BCFEF1}" destId="{6AEAE0CA-BFCE-454A-BEF7-335315860C66}" srcOrd="0" destOrd="0" presId="urn:microsoft.com/office/officeart/2005/8/layout/radial2"/>
    <dgm:cxn modelId="{7B8AB2D5-7C7E-40A4-A8DC-838841C8E3F2}" srcId="{F13AB026-31E7-403E-9612-3DC3EDAD7C5E}" destId="{CDA06ED0-E01F-4A34-9380-0A96A55494DB}" srcOrd="0" destOrd="0" parTransId="{A958A2E5-07D3-41B2-8E01-87DBDEB47249}" sibTransId="{143F569F-8BC9-4937-9075-EB9E198ABD78}"/>
    <dgm:cxn modelId="{E66F588F-C82C-480F-8820-CFC75FC8D797}" type="presOf" srcId="{EF89396C-0EA9-46DC-8279-FFCF3F1D9154}" destId="{B4B4546A-BC2C-4644-90A2-76182B4A7D05}" srcOrd="0" destOrd="0" presId="urn:microsoft.com/office/officeart/2005/8/layout/radial2"/>
    <dgm:cxn modelId="{FF974C20-0704-449F-92E9-B8C78D9E8A77}" srcId="{D0CD1CA9-E7E1-466A-B50D-7601EAC7A301}" destId="{EF89396C-0EA9-46DC-8279-FFCF3F1D9154}" srcOrd="0" destOrd="0" parTransId="{81DD6E6D-16FE-4378-B72D-E709CB6A0658}" sibTransId="{7BE35D8F-695D-4FD5-A05F-8072ACB509A8}"/>
    <dgm:cxn modelId="{5F18FAFD-376F-43D9-B495-F61F4A93A148}" srcId="{098D20CD-EC1A-4B4E-ACDB-EEFF2D7566B0}" destId="{D40E9CA3-208B-4497-BF2F-B297EA0552C1}" srcOrd="0" destOrd="0" parTransId="{1595BEBF-4350-440D-8C10-2FD68FFB9876}" sibTransId="{61FF218D-C348-47FF-9C16-121872E46E5F}"/>
    <dgm:cxn modelId="{161EBB7C-C517-4C96-96BD-BAB0CBB9C1F5}" srcId="{2ED4B0F5-17B3-42AE-B77D-AFF5126C7598}" destId="{D0CD1CA9-E7E1-466A-B50D-7601EAC7A301}" srcOrd="0" destOrd="0" parTransId="{F87BA13B-C276-4DBE-81FA-588B19BCFEF1}" sibTransId="{E208D924-A072-43FF-99D2-8DD07631F838}"/>
    <dgm:cxn modelId="{B426226A-3D60-45F5-91D8-6CE5DDD92C3E}" type="presOf" srcId="{2D37681F-6B8F-4352-B9AB-9D94E392A3B0}" destId="{7D832229-129C-4305-AE6A-B7ED1B8A4929}" srcOrd="0" destOrd="0" presId="urn:microsoft.com/office/officeart/2005/8/layout/radial2"/>
    <dgm:cxn modelId="{15CA1A8D-50BA-4A8A-87A7-02016E5150B1}" srcId="{2ED4B0F5-17B3-42AE-B77D-AFF5126C7598}" destId="{098D20CD-EC1A-4B4E-ACDB-EEFF2D7566B0}" srcOrd="3" destOrd="0" parTransId="{5412B745-553B-4EB6-9D44-0C882D532195}" sibTransId="{1B466D9F-0144-4873-B33B-A54FA19739AF}"/>
    <dgm:cxn modelId="{44818E35-E4F6-4303-A891-57B471F80402}" srcId="{2ED4B0F5-17B3-42AE-B77D-AFF5126C7598}" destId="{F13AB026-31E7-403E-9612-3DC3EDAD7C5E}" srcOrd="1" destOrd="0" parTransId="{5BFC0BF4-EA31-4CA2-9BA2-53E3219863EE}" sibTransId="{02669E83-7F59-40DA-AD2B-597C3EFAD6CA}"/>
    <dgm:cxn modelId="{1FC64440-4993-47AB-BDD4-5D4F83270FF1}" type="presOf" srcId="{D0CD1CA9-E7E1-466A-B50D-7601EAC7A301}" destId="{F3E05113-D909-4BF9-BFD6-F680C7D6A6A6}" srcOrd="0" destOrd="0" presId="urn:microsoft.com/office/officeart/2005/8/layout/radial2"/>
    <dgm:cxn modelId="{0ACCF500-9F5B-4AC6-B524-AE3152BD9B73}" type="presParOf" srcId="{34726B32-FFE5-48AC-AA33-7F0C6E886F6C}" destId="{A8A0FF3C-28B2-4AE3-A740-2F6660E0D910}" srcOrd="0" destOrd="0" presId="urn:microsoft.com/office/officeart/2005/8/layout/radial2"/>
    <dgm:cxn modelId="{4744F380-7E00-4A7B-A613-7246EFA7EF5E}" type="presParOf" srcId="{A8A0FF3C-28B2-4AE3-A740-2F6660E0D910}" destId="{E2F6DDCF-3829-413C-B908-B3B36878042E}" srcOrd="0" destOrd="0" presId="urn:microsoft.com/office/officeart/2005/8/layout/radial2"/>
    <dgm:cxn modelId="{93561CA8-70FF-44C9-B512-0D5C689757AA}" type="presParOf" srcId="{E2F6DDCF-3829-413C-B908-B3B36878042E}" destId="{2F17319E-5452-4498-84FC-15E3D13C6418}" srcOrd="0" destOrd="0" presId="urn:microsoft.com/office/officeart/2005/8/layout/radial2"/>
    <dgm:cxn modelId="{4CD79C92-70EF-477C-8E78-B7B5AFE12BCB}" type="presParOf" srcId="{E2F6DDCF-3829-413C-B908-B3B36878042E}" destId="{B672881E-ABEC-47F9-B140-F36B8CE53CF1}" srcOrd="1" destOrd="0" presId="urn:microsoft.com/office/officeart/2005/8/layout/radial2"/>
    <dgm:cxn modelId="{3D8F2242-5813-4DD5-91FD-F349E2A84E6A}" type="presParOf" srcId="{A8A0FF3C-28B2-4AE3-A740-2F6660E0D910}" destId="{6AEAE0CA-BFCE-454A-BEF7-335315860C66}" srcOrd="1" destOrd="0" presId="urn:microsoft.com/office/officeart/2005/8/layout/radial2"/>
    <dgm:cxn modelId="{755D9293-9287-4D63-807D-ABE80A21EB69}" type="presParOf" srcId="{A8A0FF3C-28B2-4AE3-A740-2F6660E0D910}" destId="{74974F41-E11E-4ED1-BD1A-49C14F816BE0}" srcOrd="2" destOrd="0" presId="urn:microsoft.com/office/officeart/2005/8/layout/radial2"/>
    <dgm:cxn modelId="{F5BB58D9-B53C-4BF3-B71C-E2FAB9A8F333}" type="presParOf" srcId="{74974F41-E11E-4ED1-BD1A-49C14F816BE0}" destId="{F3E05113-D909-4BF9-BFD6-F680C7D6A6A6}" srcOrd="0" destOrd="0" presId="urn:microsoft.com/office/officeart/2005/8/layout/radial2"/>
    <dgm:cxn modelId="{9E141BFA-2C8F-448C-8E04-BE0A88A3C8D0}" type="presParOf" srcId="{74974F41-E11E-4ED1-BD1A-49C14F816BE0}" destId="{B4B4546A-BC2C-4644-90A2-76182B4A7D05}" srcOrd="1" destOrd="0" presId="urn:microsoft.com/office/officeart/2005/8/layout/radial2"/>
    <dgm:cxn modelId="{9B6B6666-5E5B-4D5B-8E98-117348666DEB}" type="presParOf" srcId="{A8A0FF3C-28B2-4AE3-A740-2F6660E0D910}" destId="{8839EEC9-D966-42D4-9095-6166BD590E83}" srcOrd="3" destOrd="0" presId="urn:microsoft.com/office/officeart/2005/8/layout/radial2"/>
    <dgm:cxn modelId="{DC8EFD61-F32F-4824-8268-1301DC18EB7D}" type="presParOf" srcId="{A8A0FF3C-28B2-4AE3-A740-2F6660E0D910}" destId="{9BA19FF9-AD0D-44A1-8589-0F5740812942}" srcOrd="4" destOrd="0" presId="urn:microsoft.com/office/officeart/2005/8/layout/radial2"/>
    <dgm:cxn modelId="{E0C3708F-2442-4D89-BD74-6B913B421789}" type="presParOf" srcId="{9BA19FF9-AD0D-44A1-8589-0F5740812942}" destId="{0413F93B-ED91-4989-B0A1-AFBC5FA869B0}" srcOrd="0" destOrd="0" presId="urn:microsoft.com/office/officeart/2005/8/layout/radial2"/>
    <dgm:cxn modelId="{6EA26531-D099-4DBA-AF2D-7604EF660A01}" type="presParOf" srcId="{9BA19FF9-AD0D-44A1-8589-0F5740812942}" destId="{A39C7BC2-3D32-4D74-B5EC-BEBE2DD6D11C}" srcOrd="1" destOrd="0" presId="urn:microsoft.com/office/officeart/2005/8/layout/radial2"/>
    <dgm:cxn modelId="{0C0EE90F-2CA9-4ADB-84BB-67464226E035}" type="presParOf" srcId="{A8A0FF3C-28B2-4AE3-A740-2F6660E0D910}" destId="{8D1B6E81-890C-4BE8-90E6-2BA5D4914211}" srcOrd="5" destOrd="0" presId="urn:microsoft.com/office/officeart/2005/8/layout/radial2"/>
    <dgm:cxn modelId="{BD8FF96C-5C16-4E79-8298-45358386B2A2}" type="presParOf" srcId="{A8A0FF3C-28B2-4AE3-A740-2F6660E0D910}" destId="{A14173C1-5491-4D75-9802-96A5A9E2B74C}" srcOrd="6" destOrd="0" presId="urn:microsoft.com/office/officeart/2005/8/layout/radial2"/>
    <dgm:cxn modelId="{9CCDC8EA-DDF3-4769-B68F-BB62958FDADB}" type="presParOf" srcId="{A14173C1-5491-4D75-9802-96A5A9E2B74C}" destId="{7F810A1F-1719-40F7-BA12-87A69E2DF6E9}" srcOrd="0" destOrd="0" presId="urn:microsoft.com/office/officeart/2005/8/layout/radial2"/>
    <dgm:cxn modelId="{A0589E0F-92AF-4F4F-9B84-43262685697C}" type="presParOf" srcId="{A14173C1-5491-4D75-9802-96A5A9E2B74C}" destId="{7D832229-129C-4305-AE6A-B7ED1B8A4929}" srcOrd="1" destOrd="0" presId="urn:microsoft.com/office/officeart/2005/8/layout/radial2"/>
    <dgm:cxn modelId="{1BE27F94-E54A-4E6A-915B-F2740709D961}" type="presParOf" srcId="{A8A0FF3C-28B2-4AE3-A740-2F6660E0D910}" destId="{1BB5BC6A-AA8B-4194-B4E6-2E988384ECB3}" srcOrd="7" destOrd="0" presId="urn:microsoft.com/office/officeart/2005/8/layout/radial2"/>
    <dgm:cxn modelId="{F71A3F53-FC84-427E-A9EF-AC5A47B44870}" type="presParOf" srcId="{A8A0FF3C-28B2-4AE3-A740-2F6660E0D910}" destId="{25BC1D34-EF83-48AB-8A2B-03A931494D95}" srcOrd="8" destOrd="0" presId="urn:microsoft.com/office/officeart/2005/8/layout/radial2"/>
    <dgm:cxn modelId="{4AE7B630-3E84-4B47-B38D-E540C436E01F}" type="presParOf" srcId="{25BC1D34-EF83-48AB-8A2B-03A931494D95}" destId="{6CDFFA7E-D638-4CD8-A820-AF38CF2AC714}" srcOrd="0" destOrd="0" presId="urn:microsoft.com/office/officeart/2005/8/layout/radial2"/>
    <dgm:cxn modelId="{A93CA9D9-A6E6-4A7B-B965-D4A9EDE7824B}" type="presParOf" srcId="{25BC1D34-EF83-48AB-8A2B-03A931494D95}" destId="{628757D0-0834-41D1-8104-F8144747CB37}" srcOrd="1" destOrd="0" presId="urn:microsoft.com/office/officeart/2005/8/layout/radial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D4B0F5-17B3-42AE-B77D-AFF5126C759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CD1CA9-E7E1-466A-B50D-7601EAC7A301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2,5 s</a:t>
          </a:r>
          <a:endParaRPr lang="fr-FR" dirty="0"/>
        </a:p>
      </dgm:t>
    </dgm:pt>
    <dgm:pt modelId="{F87BA13B-C276-4DBE-81FA-588B19BCFEF1}" type="parTrans" cxnId="{161EBB7C-C517-4C96-96BD-BAB0CBB9C1F5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E208D924-A072-43FF-99D2-8DD07631F838}" type="sibTrans" cxnId="{161EBB7C-C517-4C96-96BD-BAB0CBB9C1F5}">
      <dgm:prSet/>
      <dgm:spPr/>
      <dgm:t>
        <a:bodyPr/>
        <a:lstStyle/>
        <a:p>
          <a:endParaRPr lang="fr-FR"/>
        </a:p>
      </dgm:t>
    </dgm:pt>
    <dgm:pt modelId="{EF89396C-0EA9-46DC-8279-FFCF3F1D9154}">
      <dgm:prSet phldrT="[Texte]"/>
      <dgm:spPr/>
      <dgm:t>
        <a:bodyPr/>
        <a:lstStyle/>
        <a:p>
          <a:r>
            <a:rPr lang="fr-FR" dirty="0" smtClean="0"/>
            <a:t>Temps de chargement (ancien 6,5)</a:t>
          </a:r>
          <a:endParaRPr lang="fr-FR" dirty="0"/>
        </a:p>
      </dgm:t>
    </dgm:pt>
    <dgm:pt modelId="{81DD6E6D-16FE-4378-B72D-E709CB6A0658}" type="parTrans" cxnId="{FF974C20-0704-449F-92E9-B8C78D9E8A77}">
      <dgm:prSet/>
      <dgm:spPr/>
      <dgm:t>
        <a:bodyPr/>
        <a:lstStyle/>
        <a:p>
          <a:endParaRPr lang="fr-FR"/>
        </a:p>
      </dgm:t>
    </dgm:pt>
    <dgm:pt modelId="{7BE35D8F-695D-4FD5-A05F-8072ACB509A8}" type="sibTrans" cxnId="{FF974C20-0704-449F-92E9-B8C78D9E8A77}">
      <dgm:prSet/>
      <dgm:spPr/>
      <dgm:t>
        <a:bodyPr/>
        <a:lstStyle/>
        <a:p>
          <a:endParaRPr lang="fr-FR"/>
        </a:p>
      </dgm:t>
    </dgm:pt>
    <dgm:pt modelId="{F13AB026-31E7-403E-9612-3DC3EDAD7C5E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+12%</a:t>
          </a:r>
          <a:endParaRPr lang="fr-FR" dirty="0"/>
        </a:p>
      </dgm:t>
    </dgm:pt>
    <dgm:pt modelId="{5BFC0BF4-EA31-4CA2-9BA2-53E3219863EE}" type="parTrans" cxnId="{44818E35-E4F6-4303-A891-57B471F80402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02669E83-7F59-40DA-AD2B-597C3EFAD6CA}" type="sibTrans" cxnId="{44818E35-E4F6-4303-A891-57B471F80402}">
      <dgm:prSet/>
      <dgm:spPr/>
      <dgm:t>
        <a:bodyPr/>
        <a:lstStyle/>
        <a:p>
          <a:endParaRPr lang="fr-FR"/>
        </a:p>
      </dgm:t>
    </dgm:pt>
    <dgm:pt modelId="{CDA06ED0-E01F-4A34-9380-0A96A55494DB}">
      <dgm:prSet phldrT="[Texte]"/>
      <dgm:spPr/>
      <dgm:t>
        <a:bodyPr/>
        <a:lstStyle/>
        <a:p>
          <a:r>
            <a:rPr lang="fr-FR" dirty="0" smtClean="0"/>
            <a:t>Nombre de visiteurs</a:t>
          </a:r>
          <a:endParaRPr lang="fr-FR" dirty="0"/>
        </a:p>
      </dgm:t>
    </dgm:pt>
    <dgm:pt modelId="{A958A2E5-07D3-41B2-8E01-87DBDEB47249}" type="parTrans" cxnId="{7B8AB2D5-7C7E-40A4-A8DC-838841C8E3F2}">
      <dgm:prSet/>
      <dgm:spPr/>
      <dgm:t>
        <a:bodyPr/>
        <a:lstStyle/>
        <a:p>
          <a:endParaRPr lang="fr-FR"/>
        </a:p>
      </dgm:t>
    </dgm:pt>
    <dgm:pt modelId="{143F569F-8BC9-4937-9075-EB9E198ABD78}" type="sibTrans" cxnId="{7B8AB2D5-7C7E-40A4-A8DC-838841C8E3F2}">
      <dgm:prSet/>
      <dgm:spPr/>
      <dgm:t>
        <a:bodyPr/>
        <a:lstStyle/>
        <a:p>
          <a:endParaRPr lang="fr-FR"/>
        </a:p>
      </dgm:t>
    </dgm:pt>
    <dgm:pt modelId="{1E374271-B915-429A-B6B2-CAA09B49A287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+20%</a:t>
          </a:r>
          <a:endParaRPr lang="fr-FR" dirty="0"/>
        </a:p>
      </dgm:t>
    </dgm:pt>
    <dgm:pt modelId="{AE5956FA-E9E0-48A2-B675-2915FB2E9604}" type="parTrans" cxnId="{058B3036-5B7B-4C1D-9A20-AB6302E4A256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280E384F-261D-48B6-BEDB-C08EE3426AA8}" type="sibTrans" cxnId="{058B3036-5B7B-4C1D-9A20-AB6302E4A256}">
      <dgm:prSet/>
      <dgm:spPr/>
      <dgm:t>
        <a:bodyPr/>
        <a:lstStyle/>
        <a:p>
          <a:endParaRPr lang="fr-FR"/>
        </a:p>
      </dgm:t>
    </dgm:pt>
    <dgm:pt modelId="{2D37681F-6B8F-4352-B9AB-9D94E392A3B0}">
      <dgm:prSet phldrT="[Texte]"/>
      <dgm:spPr/>
      <dgm:t>
        <a:bodyPr/>
        <a:lstStyle/>
        <a:p>
          <a:r>
            <a:rPr lang="fr-FR" dirty="0" smtClean="0"/>
            <a:t>Impressions de pages</a:t>
          </a:r>
          <a:endParaRPr lang="fr-FR" dirty="0"/>
        </a:p>
      </dgm:t>
    </dgm:pt>
    <dgm:pt modelId="{6D04B0CD-9186-4437-86A6-2FD43EBA28CC}" type="parTrans" cxnId="{9397C344-F7AB-4750-A46D-60241927E2E4}">
      <dgm:prSet/>
      <dgm:spPr/>
      <dgm:t>
        <a:bodyPr/>
        <a:lstStyle/>
        <a:p>
          <a:endParaRPr lang="fr-FR"/>
        </a:p>
      </dgm:t>
    </dgm:pt>
    <dgm:pt modelId="{84FB17C9-CC03-4C3B-ACDE-748D62587FE9}" type="sibTrans" cxnId="{9397C344-F7AB-4750-A46D-60241927E2E4}">
      <dgm:prSet/>
      <dgm:spPr/>
      <dgm:t>
        <a:bodyPr/>
        <a:lstStyle/>
        <a:p>
          <a:endParaRPr lang="fr-FR"/>
        </a:p>
      </dgm:t>
    </dgm:pt>
    <dgm:pt modelId="{098D20CD-EC1A-4B4E-ACDB-EEFF2D7566B0}">
      <dgm:prSet/>
      <dgm:spPr>
        <a:solidFill>
          <a:srgbClr val="FAC100"/>
        </a:solidFill>
      </dgm:spPr>
      <dgm:t>
        <a:bodyPr/>
        <a:lstStyle/>
        <a:p>
          <a:r>
            <a:rPr lang="fr-FR" dirty="0" smtClean="0"/>
            <a:t>x6</a:t>
          </a:r>
          <a:endParaRPr lang="fr-FR" dirty="0"/>
        </a:p>
      </dgm:t>
    </dgm:pt>
    <dgm:pt modelId="{5412B745-553B-4EB6-9D44-0C882D532195}" type="parTrans" cxnId="{15CA1A8D-50BA-4A8A-87A7-02016E5150B1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1B466D9F-0144-4873-B33B-A54FA19739AF}" type="sibTrans" cxnId="{15CA1A8D-50BA-4A8A-87A7-02016E5150B1}">
      <dgm:prSet/>
      <dgm:spPr/>
      <dgm:t>
        <a:bodyPr/>
        <a:lstStyle/>
        <a:p>
          <a:endParaRPr lang="fr-FR"/>
        </a:p>
      </dgm:t>
    </dgm:pt>
    <dgm:pt modelId="{D40E9CA3-208B-4497-BF2F-B297EA0552C1}">
      <dgm:prSet/>
      <dgm:spPr/>
      <dgm:t>
        <a:bodyPr/>
        <a:lstStyle/>
        <a:p>
          <a:r>
            <a:rPr lang="fr-FR" dirty="0" smtClean="0"/>
            <a:t>Articles lus en entier</a:t>
          </a:r>
          <a:endParaRPr lang="fr-FR" dirty="0"/>
        </a:p>
      </dgm:t>
    </dgm:pt>
    <dgm:pt modelId="{1595BEBF-4350-440D-8C10-2FD68FFB9876}" type="parTrans" cxnId="{5F18FAFD-376F-43D9-B495-F61F4A93A148}">
      <dgm:prSet/>
      <dgm:spPr/>
      <dgm:t>
        <a:bodyPr/>
        <a:lstStyle/>
        <a:p>
          <a:endParaRPr lang="fr-FR"/>
        </a:p>
      </dgm:t>
    </dgm:pt>
    <dgm:pt modelId="{61FF218D-C348-47FF-9C16-121872E46E5F}" type="sibTrans" cxnId="{5F18FAFD-376F-43D9-B495-F61F4A93A148}">
      <dgm:prSet/>
      <dgm:spPr/>
      <dgm:t>
        <a:bodyPr/>
        <a:lstStyle/>
        <a:p>
          <a:endParaRPr lang="fr-FR"/>
        </a:p>
      </dgm:t>
    </dgm:pt>
    <dgm:pt modelId="{8471FAC9-2EC4-43E3-BB6A-7B04DB056B48}">
      <dgm:prSet/>
      <dgm:spPr>
        <a:solidFill>
          <a:srgbClr val="FAC100"/>
        </a:solidFill>
      </dgm:spPr>
      <dgm:t>
        <a:bodyPr/>
        <a:lstStyle/>
        <a:p>
          <a:endParaRPr lang="fr-FR" dirty="0"/>
        </a:p>
      </dgm:t>
    </dgm:pt>
    <dgm:pt modelId="{BB1EE73C-2B39-4192-AB18-D84845CF4888}" type="parTrans" cxnId="{9C113F1F-7A04-46E0-8991-2048F93BE5C2}">
      <dgm:prSet/>
      <dgm:spPr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65444580-8ED5-4692-8CAA-00EB1F3E0270}" type="sibTrans" cxnId="{9C113F1F-7A04-46E0-8991-2048F93BE5C2}">
      <dgm:prSet/>
      <dgm:spPr/>
      <dgm:t>
        <a:bodyPr/>
        <a:lstStyle/>
        <a:p>
          <a:endParaRPr lang="fr-FR"/>
        </a:p>
      </dgm:t>
    </dgm:pt>
    <dgm:pt modelId="{D0080AF9-4D1F-4940-94FA-D9F14B073881}">
      <dgm:prSet/>
      <dgm:spPr/>
      <dgm:t>
        <a:bodyPr/>
        <a:lstStyle/>
        <a:p>
          <a:r>
            <a:rPr lang="fr-FR" dirty="0" smtClean="0"/>
            <a:t>Revenues publicitaires</a:t>
          </a:r>
          <a:endParaRPr lang="fr-FR" dirty="0"/>
        </a:p>
      </dgm:t>
    </dgm:pt>
    <dgm:pt modelId="{9917400B-E120-4143-91F4-A952DAC49151}" type="parTrans" cxnId="{7D1449DC-C6CD-47B3-A7DA-EA13BB6F2361}">
      <dgm:prSet/>
      <dgm:spPr/>
      <dgm:t>
        <a:bodyPr/>
        <a:lstStyle/>
        <a:p>
          <a:endParaRPr lang="fr-FR"/>
        </a:p>
      </dgm:t>
    </dgm:pt>
    <dgm:pt modelId="{5AAEF094-2342-45A7-A5F9-AF23F6F4098D}" type="sibTrans" cxnId="{7D1449DC-C6CD-47B3-A7DA-EA13BB6F2361}">
      <dgm:prSet/>
      <dgm:spPr/>
      <dgm:t>
        <a:bodyPr/>
        <a:lstStyle/>
        <a:p>
          <a:endParaRPr lang="fr-FR"/>
        </a:p>
      </dgm:t>
    </dgm:pt>
    <dgm:pt modelId="{34726B32-FFE5-48AC-AA33-7F0C6E886F6C}" type="pres">
      <dgm:prSet presAssocID="{2ED4B0F5-17B3-42AE-B77D-AFF5126C759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A0FF3C-28B2-4AE3-A740-2F6660E0D910}" type="pres">
      <dgm:prSet presAssocID="{2ED4B0F5-17B3-42AE-B77D-AFF5126C7598}" presName="cycle" presStyleCnt="0"/>
      <dgm:spPr/>
    </dgm:pt>
    <dgm:pt modelId="{E2F6DDCF-3829-413C-B908-B3B36878042E}" type="pres">
      <dgm:prSet presAssocID="{2ED4B0F5-17B3-42AE-B77D-AFF5126C7598}" presName="centerShape" presStyleCnt="0"/>
      <dgm:spPr/>
    </dgm:pt>
    <dgm:pt modelId="{2F17319E-5452-4498-84FC-15E3D13C6418}" type="pres">
      <dgm:prSet presAssocID="{2ED4B0F5-17B3-42AE-B77D-AFF5126C7598}" presName="connSite" presStyleLbl="node1" presStyleIdx="0" presStyleCnt="6"/>
      <dgm:spPr/>
    </dgm:pt>
    <dgm:pt modelId="{B672881E-ABEC-47F9-B140-F36B8CE53CF1}" type="pres">
      <dgm:prSet presAssocID="{2ED4B0F5-17B3-42AE-B77D-AFF5126C7598}" presName="visible" presStyleLbl="node1" presStyleIdx="0" presStyleCnt="6" custScaleX="125530" custScaleY="125530" custLinFactNeighborX="-28369" custLinFactNeighborY="-6512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5587" t="37509" r="5587" b="37509"/>
          </a:stretch>
        </a:blipFill>
        <a:ln>
          <a:noFill/>
        </a:ln>
      </dgm:spPr>
      <dgm:t>
        <a:bodyPr/>
        <a:lstStyle/>
        <a:p>
          <a:endParaRPr lang="fr-FR"/>
        </a:p>
      </dgm:t>
    </dgm:pt>
    <dgm:pt modelId="{6AEAE0CA-BFCE-454A-BEF7-335315860C66}" type="pres">
      <dgm:prSet presAssocID="{F87BA13B-C276-4DBE-81FA-588B19BCFEF1}" presName="Name25" presStyleLbl="parChTrans1D1" presStyleIdx="0" presStyleCnt="5"/>
      <dgm:spPr/>
      <dgm:t>
        <a:bodyPr/>
        <a:lstStyle/>
        <a:p>
          <a:endParaRPr lang="fr-FR"/>
        </a:p>
      </dgm:t>
    </dgm:pt>
    <dgm:pt modelId="{74974F41-E11E-4ED1-BD1A-49C14F816BE0}" type="pres">
      <dgm:prSet presAssocID="{D0CD1CA9-E7E1-466A-B50D-7601EAC7A301}" presName="node" presStyleCnt="0"/>
      <dgm:spPr/>
    </dgm:pt>
    <dgm:pt modelId="{F3E05113-D909-4BF9-BFD6-F680C7D6A6A6}" type="pres">
      <dgm:prSet presAssocID="{D0CD1CA9-E7E1-466A-B50D-7601EAC7A301}" presName="parentNode" presStyleLbl="node1" presStyleIdx="1" presStyleCnt="6" custLinFactX="-124278" custLinFactNeighborX="-200000" custLinFactNeighborY="-9922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B4546A-BC2C-4644-90A2-76182B4A7D05}" type="pres">
      <dgm:prSet presAssocID="{D0CD1CA9-E7E1-466A-B50D-7601EAC7A301}" presName="child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39EEC9-D966-42D4-9095-6166BD590E83}" type="pres">
      <dgm:prSet presAssocID="{5BFC0BF4-EA31-4CA2-9BA2-53E3219863EE}" presName="Name25" presStyleLbl="parChTrans1D1" presStyleIdx="1" presStyleCnt="5"/>
      <dgm:spPr/>
      <dgm:t>
        <a:bodyPr/>
        <a:lstStyle/>
        <a:p>
          <a:endParaRPr lang="fr-FR"/>
        </a:p>
      </dgm:t>
    </dgm:pt>
    <dgm:pt modelId="{9BA19FF9-AD0D-44A1-8589-0F5740812942}" type="pres">
      <dgm:prSet presAssocID="{F13AB026-31E7-403E-9612-3DC3EDAD7C5E}" presName="node" presStyleCnt="0"/>
      <dgm:spPr/>
    </dgm:pt>
    <dgm:pt modelId="{0413F93B-ED91-4989-B0A1-AFBC5FA869B0}" type="pres">
      <dgm:prSet presAssocID="{F13AB026-31E7-403E-9612-3DC3EDAD7C5E}" presName="parentNode" presStyleLbl="node1" presStyleIdx="2" presStyleCnt="6" custLinFactNeighborX="-72561" custLinFactNeighborY="-9764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C7BC2-3D32-4D74-B5EC-BEBE2DD6D11C}" type="pres">
      <dgm:prSet presAssocID="{F13AB026-31E7-403E-9612-3DC3EDAD7C5E}" presName="child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B6E81-890C-4BE8-90E6-2BA5D4914211}" type="pres">
      <dgm:prSet presAssocID="{AE5956FA-E9E0-48A2-B675-2915FB2E9604}" presName="Name25" presStyleLbl="parChTrans1D1" presStyleIdx="2" presStyleCnt="5"/>
      <dgm:spPr/>
      <dgm:t>
        <a:bodyPr/>
        <a:lstStyle/>
        <a:p>
          <a:endParaRPr lang="fr-FR"/>
        </a:p>
      </dgm:t>
    </dgm:pt>
    <dgm:pt modelId="{A14173C1-5491-4D75-9802-96A5A9E2B74C}" type="pres">
      <dgm:prSet presAssocID="{1E374271-B915-429A-B6B2-CAA09B49A287}" presName="node" presStyleCnt="0"/>
      <dgm:spPr/>
    </dgm:pt>
    <dgm:pt modelId="{7F810A1F-1719-40F7-BA12-87A69E2DF6E9}" type="pres">
      <dgm:prSet presAssocID="{1E374271-B915-429A-B6B2-CAA09B49A287}" presName="parentNode" presStyleLbl="node1" presStyleIdx="3" presStyleCnt="6" custLinFactNeighborX="38095" custLinFactNeighborY="-9208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832229-129C-4305-AE6A-B7ED1B8A4929}" type="pres">
      <dgm:prSet presAssocID="{1E374271-B915-429A-B6B2-CAA09B49A287}" presName="child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B5BC6A-AA8B-4194-B4E6-2E988384ECB3}" type="pres">
      <dgm:prSet presAssocID="{5412B745-553B-4EB6-9D44-0C882D532195}" presName="Name25" presStyleLbl="parChTrans1D1" presStyleIdx="3" presStyleCnt="5"/>
      <dgm:spPr/>
      <dgm:t>
        <a:bodyPr/>
        <a:lstStyle/>
        <a:p>
          <a:endParaRPr lang="fr-FR"/>
        </a:p>
      </dgm:t>
    </dgm:pt>
    <dgm:pt modelId="{25BC1D34-EF83-48AB-8A2B-03A931494D95}" type="pres">
      <dgm:prSet presAssocID="{098D20CD-EC1A-4B4E-ACDB-EEFF2D7566B0}" presName="node" presStyleCnt="0"/>
      <dgm:spPr/>
    </dgm:pt>
    <dgm:pt modelId="{6CDFFA7E-D638-4CD8-A820-AF38CF2AC714}" type="pres">
      <dgm:prSet presAssocID="{098D20CD-EC1A-4B4E-ACDB-EEFF2D7566B0}" presName="parentNode" presStyleLbl="node1" presStyleIdx="4" presStyleCnt="6" custLinFactNeighborX="22195" custLinFactNeighborY="-3306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8757D0-0834-41D1-8104-F8144747CB37}" type="pres">
      <dgm:prSet presAssocID="{098D20CD-EC1A-4B4E-ACDB-EEFF2D7566B0}" presName="child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05F0D-645A-4BEE-BAEF-AE7AB21DDD41}" type="pres">
      <dgm:prSet presAssocID="{BB1EE73C-2B39-4192-AB18-D84845CF4888}" presName="Name25" presStyleLbl="parChTrans1D1" presStyleIdx="4" presStyleCnt="5"/>
      <dgm:spPr/>
      <dgm:t>
        <a:bodyPr/>
        <a:lstStyle/>
        <a:p>
          <a:endParaRPr lang="fr-FR"/>
        </a:p>
      </dgm:t>
    </dgm:pt>
    <dgm:pt modelId="{EB028965-FC9F-4194-AC6B-9125DDFA45D3}" type="pres">
      <dgm:prSet presAssocID="{8471FAC9-2EC4-43E3-BB6A-7B04DB056B48}" presName="node" presStyleCnt="0"/>
      <dgm:spPr/>
    </dgm:pt>
    <dgm:pt modelId="{3397C7BC-BF84-4C14-9C74-4517971815EF}" type="pres">
      <dgm:prSet presAssocID="{8471FAC9-2EC4-43E3-BB6A-7B04DB056B48}" presName="parentNode" presStyleLbl="node1" presStyleIdx="5" presStyleCnt="6" custLinFactX="-100000" custLinFactNeighborX="-158292" custLinFactNeighborY="-977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940C61-28A1-4084-A8AA-F75FD7EAFAEA}" type="pres">
      <dgm:prSet presAssocID="{8471FAC9-2EC4-43E3-BB6A-7B04DB056B48}" presName="child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F82EBCE-DA35-4114-8E59-61824ACF6B91}" type="presOf" srcId="{8471FAC9-2EC4-43E3-BB6A-7B04DB056B48}" destId="{3397C7BC-BF84-4C14-9C74-4517971815EF}" srcOrd="0" destOrd="0" presId="urn:microsoft.com/office/officeart/2005/8/layout/radial2"/>
    <dgm:cxn modelId="{DC1DFD3C-284D-4214-B10B-C07B2735CCC2}" type="presOf" srcId="{1E374271-B915-429A-B6B2-CAA09B49A287}" destId="{7F810A1F-1719-40F7-BA12-87A69E2DF6E9}" srcOrd="0" destOrd="0" presId="urn:microsoft.com/office/officeart/2005/8/layout/radial2"/>
    <dgm:cxn modelId="{5F18FAFD-376F-43D9-B495-F61F4A93A148}" srcId="{098D20CD-EC1A-4B4E-ACDB-EEFF2D7566B0}" destId="{D40E9CA3-208B-4497-BF2F-B297EA0552C1}" srcOrd="0" destOrd="0" parTransId="{1595BEBF-4350-440D-8C10-2FD68FFB9876}" sibTransId="{61FF218D-C348-47FF-9C16-121872E46E5F}"/>
    <dgm:cxn modelId="{788E0D25-C823-417F-B946-B84DDE9D31E1}" type="presOf" srcId="{AE5956FA-E9E0-48A2-B675-2915FB2E9604}" destId="{8D1B6E81-890C-4BE8-90E6-2BA5D4914211}" srcOrd="0" destOrd="0" presId="urn:microsoft.com/office/officeart/2005/8/layout/radial2"/>
    <dgm:cxn modelId="{44818E35-E4F6-4303-A891-57B471F80402}" srcId="{2ED4B0F5-17B3-42AE-B77D-AFF5126C7598}" destId="{F13AB026-31E7-403E-9612-3DC3EDAD7C5E}" srcOrd="1" destOrd="0" parTransId="{5BFC0BF4-EA31-4CA2-9BA2-53E3219863EE}" sibTransId="{02669E83-7F59-40DA-AD2B-597C3EFAD6CA}"/>
    <dgm:cxn modelId="{7B8AB2D5-7C7E-40A4-A8DC-838841C8E3F2}" srcId="{F13AB026-31E7-403E-9612-3DC3EDAD7C5E}" destId="{CDA06ED0-E01F-4A34-9380-0A96A55494DB}" srcOrd="0" destOrd="0" parTransId="{A958A2E5-07D3-41B2-8E01-87DBDEB47249}" sibTransId="{143F569F-8BC9-4937-9075-EB9E198ABD78}"/>
    <dgm:cxn modelId="{107E37AB-AFAA-444D-A7DB-E50DDE401F94}" type="presOf" srcId="{2D37681F-6B8F-4352-B9AB-9D94E392A3B0}" destId="{7D832229-129C-4305-AE6A-B7ED1B8A4929}" srcOrd="0" destOrd="0" presId="urn:microsoft.com/office/officeart/2005/8/layout/radial2"/>
    <dgm:cxn modelId="{6DF9F320-D396-4778-9543-1B01BFECB3E9}" type="presOf" srcId="{F13AB026-31E7-403E-9612-3DC3EDAD7C5E}" destId="{0413F93B-ED91-4989-B0A1-AFBC5FA869B0}" srcOrd="0" destOrd="0" presId="urn:microsoft.com/office/officeart/2005/8/layout/radial2"/>
    <dgm:cxn modelId="{15CA1A8D-50BA-4A8A-87A7-02016E5150B1}" srcId="{2ED4B0F5-17B3-42AE-B77D-AFF5126C7598}" destId="{098D20CD-EC1A-4B4E-ACDB-EEFF2D7566B0}" srcOrd="3" destOrd="0" parTransId="{5412B745-553B-4EB6-9D44-0C882D532195}" sibTransId="{1B466D9F-0144-4873-B33B-A54FA19739AF}"/>
    <dgm:cxn modelId="{185BE363-C114-4588-B717-E131623291D4}" type="presOf" srcId="{D0080AF9-4D1F-4940-94FA-D9F14B073881}" destId="{0B940C61-28A1-4084-A8AA-F75FD7EAFAEA}" srcOrd="0" destOrd="0" presId="urn:microsoft.com/office/officeart/2005/8/layout/radial2"/>
    <dgm:cxn modelId="{A53C2847-1702-4EB5-A264-8641349ECFA7}" type="presOf" srcId="{5BFC0BF4-EA31-4CA2-9BA2-53E3219863EE}" destId="{8839EEC9-D966-42D4-9095-6166BD590E83}" srcOrd="0" destOrd="0" presId="urn:microsoft.com/office/officeart/2005/8/layout/radial2"/>
    <dgm:cxn modelId="{FF974C20-0704-449F-92E9-B8C78D9E8A77}" srcId="{D0CD1CA9-E7E1-466A-B50D-7601EAC7A301}" destId="{EF89396C-0EA9-46DC-8279-FFCF3F1D9154}" srcOrd="0" destOrd="0" parTransId="{81DD6E6D-16FE-4378-B72D-E709CB6A0658}" sibTransId="{7BE35D8F-695D-4FD5-A05F-8072ACB509A8}"/>
    <dgm:cxn modelId="{058B3036-5B7B-4C1D-9A20-AB6302E4A256}" srcId="{2ED4B0F5-17B3-42AE-B77D-AFF5126C7598}" destId="{1E374271-B915-429A-B6B2-CAA09B49A287}" srcOrd="2" destOrd="0" parTransId="{AE5956FA-E9E0-48A2-B675-2915FB2E9604}" sibTransId="{280E384F-261D-48B6-BEDB-C08EE3426AA8}"/>
    <dgm:cxn modelId="{9C113F1F-7A04-46E0-8991-2048F93BE5C2}" srcId="{2ED4B0F5-17B3-42AE-B77D-AFF5126C7598}" destId="{8471FAC9-2EC4-43E3-BB6A-7B04DB056B48}" srcOrd="4" destOrd="0" parTransId="{BB1EE73C-2B39-4192-AB18-D84845CF4888}" sibTransId="{65444580-8ED5-4692-8CAA-00EB1F3E0270}"/>
    <dgm:cxn modelId="{7D1449DC-C6CD-47B3-A7DA-EA13BB6F2361}" srcId="{8471FAC9-2EC4-43E3-BB6A-7B04DB056B48}" destId="{D0080AF9-4D1F-4940-94FA-D9F14B073881}" srcOrd="0" destOrd="0" parTransId="{9917400B-E120-4143-91F4-A952DAC49151}" sibTransId="{5AAEF094-2342-45A7-A5F9-AF23F6F4098D}"/>
    <dgm:cxn modelId="{9397C344-F7AB-4750-A46D-60241927E2E4}" srcId="{1E374271-B915-429A-B6B2-CAA09B49A287}" destId="{2D37681F-6B8F-4352-B9AB-9D94E392A3B0}" srcOrd="0" destOrd="0" parTransId="{6D04B0CD-9186-4437-86A6-2FD43EBA28CC}" sibTransId="{84FB17C9-CC03-4C3B-ACDE-748D62587FE9}"/>
    <dgm:cxn modelId="{161EBB7C-C517-4C96-96BD-BAB0CBB9C1F5}" srcId="{2ED4B0F5-17B3-42AE-B77D-AFF5126C7598}" destId="{D0CD1CA9-E7E1-466A-B50D-7601EAC7A301}" srcOrd="0" destOrd="0" parTransId="{F87BA13B-C276-4DBE-81FA-588B19BCFEF1}" sibTransId="{E208D924-A072-43FF-99D2-8DD07631F838}"/>
    <dgm:cxn modelId="{71B33DAB-0D68-4902-AA8B-17004EF24D1A}" type="presOf" srcId="{BB1EE73C-2B39-4192-AB18-D84845CF4888}" destId="{89105F0D-645A-4BEE-BAEF-AE7AB21DDD41}" srcOrd="0" destOrd="0" presId="urn:microsoft.com/office/officeart/2005/8/layout/radial2"/>
    <dgm:cxn modelId="{9B8667AA-E45A-4343-8EF4-9EC550158FB4}" type="presOf" srcId="{2ED4B0F5-17B3-42AE-B77D-AFF5126C7598}" destId="{34726B32-FFE5-48AC-AA33-7F0C6E886F6C}" srcOrd="0" destOrd="0" presId="urn:microsoft.com/office/officeart/2005/8/layout/radial2"/>
    <dgm:cxn modelId="{7DE50F98-64F8-4FC1-B080-202FE94EF065}" type="presOf" srcId="{D40E9CA3-208B-4497-BF2F-B297EA0552C1}" destId="{628757D0-0834-41D1-8104-F8144747CB37}" srcOrd="0" destOrd="0" presId="urn:microsoft.com/office/officeart/2005/8/layout/radial2"/>
    <dgm:cxn modelId="{46EB58FE-335D-45BC-BDF9-FA0BCA3C7D71}" type="presOf" srcId="{EF89396C-0EA9-46DC-8279-FFCF3F1D9154}" destId="{B4B4546A-BC2C-4644-90A2-76182B4A7D05}" srcOrd="0" destOrd="0" presId="urn:microsoft.com/office/officeart/2005/8/layout/radial2"/>
    <dgm:cxn modelId="{B8C25891-813E-4071-9F2F-704E8BC7F1D1}" type="presOf" srcId="{D0CD1CA9-E7E1-466A-B50D-7601EAC7A301}" destId="{F3E05113-D909-4BF9-BFD6-F680C7D6A6A6}" srcOrd="0" destOrd="0" presId="urn:microsoft.com/office/officeart/2005/8/layout/radial2"/>
    <dgm:cxn modelId="{593217D4-D6C7-4050-9BAF-BDC97A556830}" type="presOf" srcId="{CDA06ED0-E01F-4A34-9380-0A96A55494DB}" destId="{A39C7BC2-3D32-4D74-B5EC-BEBE2DD6D11C}" srcOrd="0" destOrd="0" presId="urn:microsoft.com/office/officeart/2005/8/layout/radial2"/>
    <dgm:cxn modelId="{3DA30095-C347-4D41-82B2-E386A4D73E32}" type="presOf" srcId="{F87BA13B-C276-4DBE-81FA-588B19BCFEF1}" destId="{6AEAE0CA-BFCE-454A-BEF7-335315860C66}" srcOrd="0" destOrd="0" presId="urn:microsoft.com/office/officeart/2005/8/layout/radial2"/>
    <dgm:cxn modelId="{E0F20D83-FC00-497C-8813-41631415B066}" type="presOf" srcId="{098D20CD-EC1A-4B4E-ACDB-EEFF2D7566B0}" destId="{6CDFFA7E-D638-4CD8-A820-AF38CF2AC714}" srcOrd="0" destOrd="0" presId="urn:microsoft.com/office/officeart/2005/8/layout/radial2"/>
    <dgm:cxn modelId="{3A6DDA87-6EBD-44B2-9DE2-7EA36E5FA345}" type="presOf" srcId="{5412B745-553B-4EB6-9D44-0C882D532195}" destId="{1BB5BC6A-AA8B-4194-B4E6-2E988384ECB3}" srcOrd="0" destOrd="0" presId="urn:microsoft.com/office/officeart/2005/8/layout/radial2"/>
    <dgm:cxn modelId="{E2389A47-58BC-4B46-BF23-51BC9E66EF55}" type="presParOf" srcId="{34726B32-FFE5-48AC-AA33-7F0C6E886F6C}" destId="{A8A0FF3C-28B2-4AE3-A740-2F6660E0D910}" srcOrd="0" destOrd="0" presId="urn:microsoft.com/office/officeart/2005/8/layout/radial2"/>
    <dgm:cxn modelId="{958AA20E-BA8C-480A-BE9B-E6ED2714CA18}" type="presParOf" srcId="{A8A0FF3C-28B2-4AE3-A740-2F6660E0D910}" destId="{E2F6DDCF-3829-413C-B908-B3B36878042E}" srcOrd="0" destOrd="0" presId="urn:microsoft.com/office/officeart/2005/8/layout/radial2"/>
    <dgm:cxn modelId="{CEC74712-A4E5-4CAC-96F5-46F410DB1B7A}" type="presParOf" srcId="{E2F6DDCF-3829-413C-B908-B3B36878042E}" destId="{2F17319E-5452-4498-84FC-15E3D13C6418}" srcOrd="0" destOrd="0" presId="urn:microsoft.com/office/officeart/2005/8/layout/radial2"/>
    <dgm:cxn modelId="{9606A174-22A6-47E1-9810-D46C40788626}" type="presParOf" srcId="{E2F6DDCF-3829-413C-B908-B3B36878042E}" destId="{B672881E-ABEC-47F9-B140-F36B8CE53CF1}" srcOrd="1" destOrd="0" presId="urn:microsoft.com/office/officeart/2005/8/layout/radial2"/>
    <dgm:cxn modelId="{28206E22-BDD4-4FA1-89CA-BC07A49D14B0}" type="presParOf" srcId="{A8A0FF3C-28B2-4AE3-A740-2F6660E0D910}" destId="{6AEAE0CA-BFCE-454A-BEF7-335315860C66}" srcOrd="1" destOrd="0" presId="urn:microsoft.com/office/officeart/2005/8/layout/radial2"/>
    <dgm:cxn modelId="{5BCB046B-C4D1-4593-9C58-216F31A96B9B}" type="presParOf" srcId="{A8A0FF3C-28B2-4AE3-A740-2F6660E0D910}" destId="{74974F41-E11E-4ED1-BD1A-49C14F816BE0}" srcOrd="2" destOrd="0" presId="urn:microsoft.com/office/officeart/2005/8/layout/radial2"/>
    <dgm:cxn modelId="{B9174529-957B-4150-924F-F64D18F77B47}" type="presParOf" srcId="{74974F41-E11E-4ED1-BD1A-49C14F816BE0}" destId="{F3E05113-D909-4BF9-BFD6-F680C7D6A6A6}" srcOrd="0" destOrd="0" presId="urn:microsoft.com/office/officeart/2005/8/layout/radial2"/>
    <dgm:cxn modelId="{9AF9A218-6CEF-45CC-9701-4AED6E269FB4}" type="presParOf" srcId="{74974F41-E11E-4ED1-BD1A-49C14F816BE0}" destId="{B4B4546A-BC2C-4644-90A2-76182B4A7D05}" srcOrd="1" destOrd="0" presId="urn:microsoft.com/office/officeart/2005/8/layout/radial2"/>
    <dgm:cxn modelId="{9E34FEBA-798B-4B15-9638-F5D4D7EE53CB}" type="presParOf" srcId="{A8A0FF3C-28B2-4AE3-A740-2F6660E0D910}" destId="{8839EEC9-D966-42D4-9095-6166BD590E83}" srcOrd="3" destOrd="0" presId="urn:microsoft.com/office/officeart/2005/8/layout/radial2"/>
    <dgm:cxn modelId="{D033DC0D-F3F9-4E29-9C14-332C1DF616AF}" type="presParOf" srcId="{A8A0FF3C-28B2-4AE3-A740-2F6660E0D910}" destId="{9BA19FF9-AD0D-44A1-8589-0F5740812942}" srcOrd="4" destOrd="0" presId="urn:microsoft.com/office/officeart/2005/8/layout/radial2"/>
    <dgm:cxn modelId="{957E4F35-8660-434A-BCC7-A9242E668300}" type="presParOf" srcId="{9BA19FF9-AD0D-44A1-8589-0F5740812942}" destId="{0413F93B-ED91-4989-B0A1-AFBC5FA869B0}" srcOrd="0" destOrd="0" presId="urn:microsoft.com/office/officeart/2005/8/layout/radial2"/>
    <dgm:cxn modelId="{ECFBAC2F-86B1-4567-AA45-D300CFA8DB5B}" type="presParOf" srcId="{9BA19FF9-AD0D-44A1-8589-0F5740812942}" destId="{A39C7BC2-3D32-4D74-B5EC-BEBE2DD6D11C}" srcOrd="1" destOrd="0" presId="urn:microsoft.com/office/officeart/2005/8/layout/radial2"/>
    <dgm:cxn modelId="{4461EA1E-49C4-4743-BF1F-881E55273D26}" type="presParOf" srcId="{A8A0FF3C-28B2-4AE3-A740-2F6660E0D910}" destId="{8D1B6E81-890C-4BE8-90E6-2BA5D4914211}" srcOrd="5" destOrd="0" presId="urn:microsoft.com/office/officeart/2005/8/layout/radial2"/>
    <dgm:cxn modelId="{B2479477-AF7D-4C56-94F9-07DFAF0944EF}" type="presParOf" srcId="{A8A0FF3C-28B2-4AE3-A740-2F6660E0D910}" destId="{A14173C1-5491-4D75-9802-96A5A9E2B74C}" srcOrd="6" destOrd="0" presId="urn:microsoft.com/office/officeart/2005/8/layout/radial2"/>
    <dgm:cxn modelId="{BDFDA79C-5846-45D9-95C7-F7ABEA73189A}" type="presParOf" srcId="{A14173C1-5491-4D75-9802-96A5A9E2B74C}" destId="{7F810A1F-1719-40F7-BA12-87A69E2DF6E9}" srcOrd="0" destOrd="0" presId="urn:microsoft.com/office/officeart/2005/8/layout/radial2"/>
    <dgm:cxn modelId="{A227EF7D-17A7-41CA-9B53-75865B395C59}" type="presParOf" srcId="{A14173C1-5491-4D75-9802-96A5A9E2B74C}" destId="{7D832229-129C-4305-AE6A-B7ED1B8A4929}" srcOrd="1" destOrd="0" presId="urn:microsoft.com/office/officeart/2005/8/layout/radial2"/>
    <dgm:cxn modelId="{630A8CA9-0DF6-43A0-BF5D-18E143D94087}" type="presParOf" srcId="{A8A0FF3C-28B2-4AE3-A740-2F6660E0D910}" destId="{1BB5BC6A-AA8B-4194-B4E6-2E988384ECB3}" srcOrd="7" destOrd="0" presId="urn:microsoft.com/office/officeart/2005/8/layout/radial2"/>
    <dgm:cxn modelId="{D5A85823-2F9C-492D-B520-912DDBEB2CA0}" type="presParOf" srcId="{A8A0FF3C-28B2-4AE3-A740-2F6660E0D910}" destId="{25BC1D34-EF83-48AB-8A2B-03A931494D95}" srcOrd="8" destOrd="0" presId="urn:microsoft.com/office/officeart/2005/8/layout/radial2"/>
    <dgm:cxn modelId="{6B9654C2-422E-4739-84BD-F218EA28832B}" type="presParOf" srcId="{25BC1D34-EF83-48AB-8A2B-03A931494D95}" destId="{6CDFFA7E-D638-4CD8-A820-AF38CF2AC714}" srcOrd="0" destOrd="0" presId="urn:microsoft.com/office/officeart/2005/8/layout/radial2"/>
    <dgm:cxn modelId="{EC189926-A33D-4F73-9BDE-A458A454BDA0}" type="presParOf" srcId="{25BC1D34-EF83-48AB-8A2B-03A931494D95}" destId="{628757D0-0834-41D1-8104-F8144747CB37}" srcOrd="1" destOrd="0" presId="urn:microsoft.com/office/officeart/2005/8/layout/radial2"/>
    <dgm:cxn modelId="{61DB34D1-6D57-41B3-B9A4-AC325D8B70D7}" type="presParOf" srcId="{A8A0FF3C-28B2-4AE3-A740-2F6660E0D910}" destId="{89105F0D-645A-4BEE-BAEF-AE7AB21DDD41}" srcOrd="9" destOrd="0" presId="urn:microsoft.com/office/officeart/2005/8/layout/radial2"/>
    <dgm:cxn modelId="{81AB7E0A-D66D-43FD-9ED0-FD774D416CAA}" type="presParOf" srcId="{A8A0FF3C-28B2-4AE3-A740-2F6660E0D910}" destId="{EB028965-FC9F-4194-AC6B-9125DDFA45D3}" srcOrd="10" destOrd="0" presId="urn:microsoft.com/office/officeart/2005/8/layout/radial2"/>
    <dgm:cxn modelId="{B6A08F24-0720-407F-95BF-B61E337FC1DF}" type="presParOf" srcId="{EB028965-FC9F-4194-AC6B-9125DDFA45D3}" destId="{3397C7BC-BF84-4C14-9C74-4517971815EF}" srcOrd="0" destOrd="0" presId="urn:microsoft.com/office/officeart/2005/8/layout/radial2"/>
    <dgm:cxn modelId="{76C4DE02-311B-43F2-9731-D42DEE8E5CE3}" type="presParOf" srcId="{EB028965-FC9F-4194-AC6B-9125DDFA45D3}" destId="{0B940C61-28A1-4084-A8AA-F75FD7EAFAEA}" srcOrd="1" destOrd="0" presId="urn:microsoft.com/office/officeart/2005/8/layout/radial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D4B0F5-17B3-42AE-B77D-AFF5126C759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CD1CA9-E7E1-466A-B50D-7601EAC7A301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+8%</a:t>
          </a:r>
          <a:endParaRPr lang="fr-FR" dirty="0"/>
        </a:p>
      </dgm:t>
    </dgm:pt>
    <dgm:pt modelId="{F87BA13B-C276-4DBE-81FA-588B19BCFEF1}" type="parTrans" cxnId="{161EBB7C-C517-4C96-96BD-BAB0CBB9C1F5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E208D924-A072-43FF-99D2-8DD07631F838}" type="sibTrans" cxnId="{161EBB7C-C517-4C96-96BD-BAB0CBB9C1F5}">
      <dgm:prSet/>
      <dgm:spPr/>
      <dgm:t>
        <a:bodyPr/>
        <a:lstStyle/>
        <a:p>
          <a:endParaRPr lang="fr-FR"/>
        </a:p>
      </dgm:t>
    </dgm:pt>
    <dgm:pt modelId="{EF89396C-0EA9-46DC-8279-FFCF3F1D9154}">
      <dgm:prSet phldrT="[Texte]"/>
      <dgm:spPr/>
      <dgm:t>
        <a:bodyPr/>
        <a:lstStyle/>
        <a:p>
          <a:r>
            <a:rPr lang="fr-FR" dirty="0" smtClean="0"/>
            <a:t>Temps passé par page (37s &gt; 40s)</a:t>
          </a:r>
          <a:endParaRPr lang="fr-FR" dirty="0"/>
        </a:p>
      </dgm:t>
    </dgm:pt>
    <dgm:pt modelId="{81DD6E6D-16FE-4378-B72D-E709CB6A0658}" type="parTrans" cxnId="{FF974C20-0704-449F-92E9-B8C78D9E8A77}">
      <dgm:prSet/>
      <dgm:spPr/>
      <dgm:t>
        <a:bodyPr/>
        <a:lstStyle/>
        <a:p>
          <a:endParaRPr lang="fr-FR"/>
        </a:p>
      </dgm:t>
    </dgm:pt>
    <dgm:pt modelId="{7BE35D8F-695D-4FD5-A05F-8072ACB509A8}" type="sibTrans" cxnId="{FF974C20-0704-449F-92E9-B8C78D9E8A77}">
      <dgm:prSet/>
      <dgm:spPr/>
      <dgm:t>
        <a:bodyPr/>
        <a:lstStyle/>
        <a:p>
          <a:endParaRPr lang="fr-FR"/>
        </a:p>
      </dgm:t>
    </dgm:pt>
    <dgm:pt modelId="{F13AB026-31E7-403E-9612-3DC3EDAD7C5E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+4%</a:t>
          </a:r>
          <a:endParaRPr lang="fr-FR" dirty="0"/>
        </a:p>
      </dgm:t>
    </dgm:pt>
    <dgm:pt modelId="{5BFC0BF4-EA31-4CA2-9BA2-53E3219863EE}" type="parTrans" cxnId="{44818E35-E4F6-4303-A891-57B471F80402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02669E83-7F59-40DA-AD2B-597C3EFAD6CA}" type="sibTrans" cxnId="{44818E35-E4F6-4303-A891-57B471F80402}">
      <dgm:prSet/>
      <dgm:spPr/>
      <dgm:t>
        <a:bodyPr/>
        <a:lstStyle/>
        <a:p>
          <a:endParaRPr lang="fr-FR"/>
        </a:p>
      </dgm:t>
    </dgm:pt>
    <dgm:pt modelId="{CDA06ED0-E01F-4A34-9380-0A96A55494DB}">
      <dgm:prSet phldrT="[Texte]"/>
      <dgm:spPr/>
      <dgm:t>
        <a:bodyPr/>
        <a:lstStyle/>
        <a:p>
          <a:r>
            <a:rPr lang="fr-FR" dirty="0" smtClean="0"/>
            <a:t>temps passé par visite (225s &gt; 234s)</a:t>
          </a:r>
          <a:endParaRPr lang="fr-FR" dirty="0"/>
        </a:p>
      </dgm:t>
    </dgm:pt>
    <dgm:pt modelId="{A958A2E5-07D3-41B2-8E01-87DBDEB47249}" type="parTrans" cxnId="{7B8AB2D5-7C7E-40A4-A8DC-838841C8E3F2}">
      <dgm:prSet/>
      <dgm:spPr/>
      <dgm:t>
        <a:bodyPr/>
        <a:lstStyle/>
        <a:p>
          <a:endParaRPr lang="fr-FR"/>
        </a:p>
      </dgm:t>
    </dgm:pt>
    <dgm:pt modelId="{143F569F-8BC9-4937-9075-EB9E198ABD78}" type="sibTrans" cxnId="{7B8AB2D5-7C7E-40A4-A8DC-838841C8E3F2}">
      <dgm:prSet/>
      <dgm:spPr/>
      <dgm:t>
        <a:bodyPr/>
        <a:lstStyle/>
        <a:p>
          <a:endParaRPr lang="fr-FR"/>
        </a:p>
      </dgm:t>
    </dgm:pt>
    <dgm:pt modelId="{1E374271-B915-429A-B6B2-CAA09B49A287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+10%</a:t>
          </a:r>
          <a:endParaRPr lang="fr-FR" dirty="0"/>
        </a:p>
      </dgm:t>
    </dgm:pt>
    <dgm:pt modelId="{AE5956FA-E9E0-48A2-B675-2915FB2E9604}" type="parTrans" cxnId="{058B3036-5B7B-4C1D-9A20-AB6302E4A256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280E384F-261D-48B6-BEDB-C08EE3426AA8}" type="sibTrans" cxnId="{058B3036-5B7B-4C1D-9A20-AB6302E4A256}">
      <dgm:prSet/>
      <dgm:spPr/>
      <dgm:t>
        <a:bodyPr/>
        <a:lstStyle/>
        <a:p>
          <a:endParaRPr lang="fr-FR"/>
        </a:p>
      </dgm:t>
    </dgm:pt>
    <dgm:pt modelId="{2D37681F-6B8F-4352-B9AB-9D94E392A3B0}">
      <dgm:prSet phldrT="[Texte]"/>
      <dgm:spPr/>
      <dgm:t>
        <a:bodyPr/>
        <a:lstStyle/>
        <a:p>
          <a:r>
            <a:rPr lang="fr-FR" dirty="0" smtClean="0"/>
            <a:t>Pages vues</a:t>
          </a:r>
          <a:endParaRPr lang="fr-FR" dirty="0"/>
        </a:p>
      </dgm:t>
    </dgm:pt>
    <dgm:pt modelId="{6D04B0CD-9186-4437-86A6-2FD43EBA28CC}" type="parTrans" cxnId="{9397C344-F7AB-4750-A46D-60241927E2E4}">
      <dgm:prSet/>
      <dgm:spPr/>
      <dgm:t>
        <a:bodyPr/>
        <a:lstStyle/>
        <a:p>
          <a:endParaRPr lang="fr-FR"/>
        </a:p>
      </dgm:t>
    </dgm:pt>
    <dgm:pt modelId="{84FB17C9-CC03-4C3B-ACDE-748D62587FE9}" type="sibTrans" cxnId="{9397C344-F7AB-4750-A46D-60241927E2E4}">
      <dgm:prSet/>
      <dgm:spPr/>
      <dgm:t>
        <a:bodyPr/>
        <a:lstStyle/>
        <a:p>
          <a:endParaRPr lang="fr-FR"/>
        </a:p>
      </dgm:t>
    </dgm:pt>
    <dgm:pt modelId="{098D20CD-EC1A-4B4E-ACDB-EEFF2D7566B0}">
      <dgm:prSet/>
      <dgm:spPr>
        <a:solidFill>
          <a:srgbClr val="FAC100"/>
        </a:solidFill>
      </dgm:spPr>
      <dgm:t>
        <a:bodyPr/>
        <a:lstStyle/>
        <a:p>
          <a:r>
            <a:rPr lang="fr-FR" dirty="0" smtClean="0"/>
            <a:t>-1,7%</a:t>
          </a:r>
          <a:endParaRPr lang="fr-FR" dirty="0"/>
        </a:p>
      </dgm:t>
    </dgm:pt>
    <dgm:pt modelId="{5412B745-553B-4EB6-9D44-0C882D532195}" type="parTrans" cxnId="{15CA1A8D-50BA-4A8A-87A7-02016E5150B1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1B466D9F-0144-4873-B33B-A54FA19739AF}" type="sibTrans" cxnId="{15CA1A8D-50BA-4A8A-87A7-02016E5150B1}">
      <dgm:prSet/>
      <dgm:spPr/>
      <dgm:t>
        <a:bodyPr/>
        <a:lstStyle/>
        <a:p>
          <a:endParaRPr lang="fr-FR"/>
        </a:p>
      </dgm:t>
    </dgm:pt>
    <dgm:pt modelId="{D40E9CA3-208B-4497-BF2F-B297EA0552C1}">
      <dgm:prSet/>
      <dgm:spPr/>
      <dgm:t>
        <a:bodyPr/>
        <a:lstStyle/>
        <a:p>
          <a:r>
            <a:rPr lang="fr-FR" dirty="0" smtClean="0"/>
            <a:t>Taux de rebond</a:t>
          </a:r>
          <a:endParaRPr lang="fr-FR" dirty="0"/>
        </a:p>
      </dgm:t>
    </dgm:pt>
    <dgm:pt modelId="{1595BEBF-4350-440D-8C10-2FD68FFB9876}" type="parTrans" cxnId="{5F18FAFD-376F-43D9-B495-F61F4A93A148}">
      <dgm:prSet/>
      <dgm:spPr/>
      <dgm:t>
        <a:bodyPr/>
        <a:lstStyle/>
        <a:p>
          <a:endParaRPr lang="fr-FR"/>
        </a:p>
      </dgm:t>
    </dgm:pt>
    <dgm:pt modelId="{61FF218D-C348-47FF-9C16-121872E46E5F}" type="sibTrans" cxnId="{5F18FAFD-376F-43D9-B495-F61F4A93A148}">
      <dgm:prSet/>
      <dgm:spPr/>
      <dgm:t>
        <a:bodyPr/>
        <a:lstStyle/>
        <a:p>
          <a:endParaRPr lang="fr-FR"/>
        </a:p>
      </dgm:t>
    </dgm:pt>
    <dgm:pt modelId="{38C7E1FC-80FA-4D97-81D2-6600127C0ACD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7 s</a:t>
          </a:r>
          <a:endParaRPr lang="fr-FR" dirty="0"/>
        </a:p>
      </dgm:t>
    </dgm:pt>
    <dgm:pt modelId="{9BBA1303-9C56-47DD-A9C3-3E2F43A59544}" type="parTrans" cxnId="{E92A57CA-355E-4B3F-8CA4-A50451A66136}">
      <dgm:prSet/>
      <dgm:spPr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575852A9-B3FB-4860-9166-14CC9ABBADC8}" type="sibTrans" cxnId="{E92A57CA-355E-4B3F-8CA4-A50451A66136}">
      <dgm:prSet/>
      <dgm:spPr/>
      <dgm:t>
        <a:bodyPr/>
        <a:lstStyle/>
        <a:p>
          <a:endParaRPr lang="fr-FR"/>
        </a:p>
      </dgm:t>
    </dgm:pt>
    <dgm:pt modelId="{3586CCC1-FE21-4463-A1F0-5C5537EC70FA}">
      <dgm:prSet/>
      <dgm:spPr/>
      <dgm:t>
        <a:bodyPr/>
        <a:lstStyle/>
        <a:p>
          <a:r>
            <a:rPr lang="fr-FR" dirty="0" smtClean="0"/>
            <a:t>Première interaction (slow 3G) (avant 54 s)</a:t>
          </a:r>
          <a:endParaRPr lang="fr-FR" dirty="0"/>
        </a:p>
      </dgm:t>
    </dgm:pt>
    <dgm:pt modelId="{A25EF22A-C864-4E0E-8D47-6A89FB78E807}" type="parTrans" cxnId="{C51A03A9-92A0-4E32-AB5D-4E09C633C92B}">
      <dgm:prSet/>
      <dgm:spPr/>
      <dgm:t>
        <a:bodyPr/>
        <a:lstStyle/>
        <a:p>
          <a:endParaRPr lang="fr-FR"/>
        </a:p>
      </dgm:t>
    </dgm:pt>
    <dgm:pt modelId="{69AD924D-36F5-4A22-9255-8AB670692FE8}" type="sibTrans" cxnId="{C51A03A9-92A0-4E32-AB5D-4E09C633C92B}">
      <dgm:prSet/>
      <dgm:spPr/>
      <dgm:t>
        <a:bodyPr/>
        <a:lstStyle/>
        <a:p>
          <a:endParaRPr lang="fr-FR"/>
        </a:p>
      </dgm:t>
    </dgm:pt>
    <dgm:pt modelId="{34726B32-FFE5-48AC-AA33-7F0C6E886F6C}" type="pres">
      <dgm:prSet presAssocID="{2ED4B0F5-17B3-42AE-B77D-AFF5126C7598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A0FF3C-28B2-4AE3-A740-2F6660E0D910}" type="pres">
      <dgm:prSet presAssocID="{2ED4B0F5-17B3-42AE-B77D-AFF5126C7598}" presName="cycle" presStyleCnt="0"/>
      <dgm:spPr/>
    </dgm:pt>
    <dgm:pt modelId="{E2F6DDCF-3829-413C-B908-B3B36878042E}" type="pres">
      <dgm:prSet presAssocID="{2ED4B0F5-17B3-42AE-B77D-AFF5126C7598}" presName="centerShape" presStyleCnt="0"/>
      <dgm:spPr/>
    </dgm:pt>
    <dgm:pt modelId="{2F17319E-5452-4498-84FC-15E3D13C6418}" type="pres">
      <dgm:prSet presAssocID="{2ED4B0F5-17B3-42AE-B77D-AFF5126C7598}" presName="connSite" presStyleLbl="node1" presStyleIdx="0" presStyleCnt="6"/>
      <dgm:spPr/>
    </dgm:pt>
    <dgm:pt modelId="{B672881E-ABEC-47F9-B140-F36B8CE53CF1}" type="pres">
      <dgm:prSet presAssocID="{2ED4B0F5-17B3-42AE-B77D-AFF5126C7598}" presName="visible" presStyleLbl="node1" presStyleIdx="0" presStyleCnt="6" custScaleX="148754" custScaleY="148754" custLinFactNeighborX="44893" custLinFactNeighborY="-5367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123" t="40473" r="2123" b="40473"/>
          </a:stretch>
        </a:blipFill>
        <a:ln>
          <a:noFill/>
        </a:ln>
      </dgm:spPr>
      <dgm:t>
        <a:bodyPr/>
        <a:lstStyle/>
        <a:p>
          <a:endParaRPr lang="fr-FR"/>
        </a:p>
      </dgm:t>
    </dgm:pt>
    <dgm:pt modelId="{6AEAE0CA-BFCE-454A-BEF7-335315860C66}" type="pres">
      <dgm:prSet presAssocID="{F87BA13B-C276-4DBE-81FA-588B19BCFEF1}" presName="Name25" presStyleLbl="parChTrans1D1" presStyleIdx="0" presStyleCnt="5"/>
      <dgm:spPr/>
      <dgm:t>
        <a:bodyPr/>
        <a:lstStyle/>
        <a:p>
          <a:endParaRPr lang="fr-FR"/>
        </a:p>
      </dgm:t>
    </dgm:pt>
    <dgm:pt modelId="{74974F41-E11E-4ED1-BD1A-49C14F816BE0}" type="pres">
      <dgm:prSet presAssocID="{D0CD1CA9-E7E1-466A-B50D-7601EAC7A301}" presName="node" presStyleCnt="0"/>
      <dgm:spPr/>
    </dgm:pt>
    <dgm:pt modelId="{F3E05113-D909-4BF9-BFD6-F680C7D6A6A6}" type="pres">
      <dgm:prSet presAssocID="{D0CD1CA9-E7E1-466A-B50D-7601EAC7A301}" presName="parentNode" presStyleLbl="node1" presStyleIdx="1" presStyleCnt="6" custLinFactNeighborX="-71682" custLinFactNeighborY="6166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B4546A-BC2C-4644-90A2-76182B4A7D05}" type="pres">
      <dgm:prSet presAssocID="{D0CD1CA9-E7E1-466A-B50D-7601EAC7A301}" presName="child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39EEC9-D966-42D4-9095-6166BD590E83}" type="pres">
      <dgm:prSet presAssocID="{5BFC0BF4-EA31-4CA2-9BA2-53E3219863EE}" presName="Name25" presStyleLbl="parChTrans1D1" presStyleIdx="1" presStyleCnt="5"/>
      <dgm:spPr/>
      <dgm:t>
        <a:bodyPr/>
        <a:lstStyle/>
        <a:p>
          <a:endParaRPr lang="fr-FR"/>
        </a:p>
      </dgm:t>
    </dgm:pt>
    <dgm:pt modelId="{9BA19FF9-AD0D-44A1-8589-0F5740812942}" type="pres">
      <dgm:prSet presAssocID="{F13AB026-31E7-403E-9612-3DC3EDAD7C5E}" presName="node" presStyleCnt="0"/>
      <dgm:spPr/>
    </dgm:pt>
    <dgm:pt modelId="{0413F93B-ED91-4989-B0A1-AFBC5FA869B0}" type="pres">
      <dgm:prSet presAssocID="{F13AB026-31E7-403E-9612-3DC3EDAD7C5E}" presName="parentNode" presStyleLbl="node1" presStyleIdx="2" presStyleCnt="6" custLinFactX="-1946" custLinFactNeighborX="-100000" custLinFactNeighborY="7630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C7BC2-3D32-4D74-B5EC-BEBE2DD6D11C}" type="pres">
      <dgm:prSet presAssocID="{F13AB026-31E7-403E-9612-3DC3EDAD7C5E}" presName="child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B6E81-890C-4BE8-90E6-2BA5D4914211}" type="pres">
      <dgm:prSet presAssocID="{AE5956FA-E9E0-48A2-B675-2915FB2E9604}" presName="Name25" presStyleLbl="parChTrans1D1" presStyleIdx="2" presStyleCnt="5"/>
      <dgm:spPr/>
      <dgm:t>
        <a:bodyPr/>
        <a:lstStyle/>
        <a:p>
          <a:endParaRPr lang="fr-FR"/>
        </a:p>
      </dgm:t>
    </dgm:pt>
    <dgm:pt modelId="{A14173C1-5491-4D75-9802-96A5A9E2B74C}" type="pres">
      <dgm:prSet presAssocID="{1E374271-B915-429A-B6B2-CAA09B49A287}" presName="node" presStyleCnt="0"/>
      <dgm:spPr/>
    </dgm:pt>
    <dgm:pt modelId="{7F810A1F-1719-40F7-BA12-87A69E2DF6E9}" type="pres">
      <dgm:prSet presAssocID="{1E374271-B915-429A-B6B2-CAA09B49A287}" presName="parentNode" presStyleLbl="node1" presStyleIdx="3" presStyleCnt="6" custLinFactX="31806" custLinFactY="100000" custLinFactNeighborX="100000" custLinFactNeighborY="12641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832229-129C-4305-AE6A-B7ED1B8A4929}" type="pres">
      <dgm:prSet presAssocID="{1E374271-B915-429A-B6B2-CAA09B49A287}" presName="child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D33CDD-5657-4552-9D4F-C55CF21B7686}" type="pres">
      <dgm:prSet presAssocID="{9BBA1303-9C56-47DD-A9C3-3E2F43A59544}" presName="Name25" presStyleLbl="parChTrans1D1" presStyleIdx="3" presStyleCnt="5"/>
      <dgm:spPr/>
      <dgm:t>
        <a:bodyPr/>
        <a:lstStyle/>
        <a:p>
          <a:endParaRPr lang="fr-FR"/>
        </a:p>
      </dgm:t>
    </dgm:pt>
    <dgm:pt modelId="{A574DC7B-02A9-453E-9FC9-6E74FC95C932}" type="pres">
      <dgm:prSet presAssocID="{38C7E1FC-80FA-4D97-81D2-6600127C0ACD}" presName="node" presStyleCnt="0"/>
      <dgm:spPr/>
    </dgm:pt>
    <dgm:pt modelId="{94F03011-0CF9-4905-8D73-35F6AFD29E99}" type="pres">
      <dgm:prSet presAssocID="{38C7E1FC-80FA-4D97-81D2-6600127C0ACD}" presName="parentNode" presStyleLbl="node1" presStyleIdx="4" presStyleCnt="6" custLinFactX="197325" custLinFactY="10275" custLinFactNeighborX="20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75313B-5A2E-4AD6-AEFB-89928FB65872}" type="pres">
      <dgm:prSet presAssocID="{38C7E1FC-80FA-4D97-81D2-6600127C0ACD}" presName="child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B5BC6A-AA8B-4194-B4E6-2E988384ECB3}" type="pres">
      <dgm:prSet presAssocID="{5412B745-553B-4EB6-9D44-0C882D532195}" presName="Name25" presStyleLbl="parChTrans1D1" presStyleIdx="4" presStyleCnt="5"/>
      <dgm:spPr/>
      <dgm:t>
        <a:bodyPr/>
        <a:lstStyle/>
        <a:p>
          <a:endParaRPr lang="fr-FR"/>
        </a:p>
      </dgm:t>
    </dgm:pt>
    <dgm:pt modelId="{25BC1D34-EF83-48AB-8A2B-03A931494D95}" type="pres">
      <dgm:prSet presAssocID="{098D20CD-EC1A-4B4E-ACDB-EEFF2D7566B0}" presName="node" presStyleCnt="0"/>
      <dgm:spPr/>
    </dgm:pt>
    <dgm:pt modelId="{6CDFFA7E-D638-4CD8-A820-AF38CF2AC714}" type="pres">
      <dgm:prSet presAssocID="{098D20CD-EC1A-4B4E-ACDB-EEFF2D7566B0}" presName="parentNode" presStyleLbl="node1" presStyleIdx="5" presStyleCnt="6" custLinFactX="-48991" custLinFactY="-12907" custLinFactNeighborX="-1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8757D0-0834-41D1-8104-F8144747CB37}" type="pres">
      <dgm:prSet presAssocID="{098D20CD-EC1A-4B4E-ACDB-EEFF2D7566B0}" presName="child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980237-0ED8-4AB3-8971-BE9D7FF49E32}" type="presOf" srcId="{2ED4B0F5-17B3-42AE-B77D-AFF5126C7598}" destId="{34726B32-FFE5-48AC-AA33-7F0C6E886F6C}" srcOrd="0" destOrd="0" presId="urn:microsoft.com/office/officeart/2005/8/layout/radial2"/>
    <dgm:cxn modelId="{7B8AB2D5-7C7E-40A4-A8DC-838841C8E3F2}" srcId="{F13AB026-31E7-403E-9612-3DC3EDAD7C5E}" destId="{CDA06ED0-E01F-4A34-9380-0A96A55494DB}" srcOrd="0" destOrd="0" parTransId="{A958A2E5-07D3-41B2-8E01-87DBDEB47249}" sibTransId="{143F569F-8BC9-4937-9075-EB9E198ABD78}"/>
    <dgm:cxn modelId="{FF974C20-0704-449F-92E9-B8C78D9E8A77}" srcId="{D0CD1CA9-E7E1-466A-B50D-7601EAC7A301}" destId="{EF89396C-0EA9-46DC-8279-FFCF3F1D9154}" srcOrd="0" destOrd="0" parTransId="{81DD6E6D-16FE-4378-B72D-E709CB6A0658}" sibTransId="{7BE35D8F-695D-4FD5-A05F-8072ACB509A8}"/>
    <dgm:cxn modelId="{DD569846-524B-4065-8784-B420511946F7}" type="presOf" srcId="{F87BA13B-C276-4DBE-81FA-588B19BCFEF1}" destId="{6AEAE0CA-BFCE-454A-BEF7-335315860C66}" srcOrd="0" destOrd="0" presId="urn:microsoft.com/office/officeart/2005/8/layout/radial2"/>
    <dgm:cxn modelId="{C51A03A9-92A0-4E32-AB5D-4E09C633C92B}" srcId="{38C7E1FC-80FA-4D97-81D2-6600127C0ACD}" destId="{3586CCC1-FE21-4463-A1F0-5C5537EC70FA}" srcOrd="0" destOrd="0" parTransId="{A25EF22A-C864-4E0E-8D47-6A89FB78E807}" sibTransId="{69AD924D-36F5-4A22-9255-8AB670692FE8}"/>
    <dgm:cxn modelId="{161EBB7C-C517-4C96-96BD-BAB0CBB9C1F5}" srcId="{2ED4B0F5-17B3-42AE-B77D-AFF5126C7598}" destId="{D0CD1CA9-E7E1-466A-B50D-7601EAC7A301}" srcOrd="0" destOrd="0" parTransId="{F87BA13B-C276-4DBE-81FA-588B19BCFEF1}" sibTransId="{E208D924-A072-43FF-99D2-8DD07631F838}"/>
    <dgm:cxn modelId="{62E88114-A83E-467E-9FF2-86FE34AA84BE}" type="presOf" srcId="{3586CCC1-FE21-4463-A1F0-5C5537EC70FA}" destId="{1075313B-5A2E-4AD6-AEFB-89928FB65872}" srcOrd="0" destOrd="0" presId="urn:microsoft.com/office/officeart/2005/8/layout/radial2"/>
    <dgm:cxn modelId="{C32674E2-D48E-47F5-B433-5EEE9E7C62D5}" type="presOf" srcId="{D40E9CA3-208B-4497-BF2F-B297EA0552C1}" destId="{628757D0-0834-41D1-8104-F8144747CB37}" srcOrd="0" destOrd="0" presId="urn:microsoft.com/office/officeart/2005/8/layout/radial2"/>
    <dgm:cxn modelId="{605AFDCF-1EBC-44C3-9DC1-D4189F401150}" type="presOf" srcId="{5BFC0BF4-EA31-4CA2-9BA2-53E3219863EE}" destId="{8839EEC9-D966-42D4-9095-6166BD590E83}" srcOrd="0" destOrd="0" presId="urn:microsoft.com/office/officeart/2005/8/layout/radial2"/>
    <dgm:cxn modelId="{15CA1A8D-50BA-4A8A-87A7-02016E5150B1}" srcId="{2ED4B0F5-17B3-42AE-B77D-AFF5126C7598}" destId="{098D20CD-EC1A-4B4E-ACDB-EEFF2D7566B0}" srcOrd="4" destOrd="0" parTransId="{5412B745-553B-4EB6-9D44-0C882D532195}" sibTransId="{1B466D9F-0144-4873-B33B-A54FA19739AF}"/>
    <dgm:cxn modelId="{9443B3A6-F5F5-45C6-B7DB-2067EEE09378}" type="presOf" srcId="{38C7E1FC-80FA-4D97-81D2-6600127C0ACD}" destId="{94F03011-0CF9-4905-8D73-35F6AFD29E99}" srcOrd="0" destOrd="0" presId="urn:microsoft.com/office/officeart/2005/8/layout/radial2"/>
    <dgm:cxn modelId="{294E37F1-AB63-4D47-8ABB-442D1A507D21}" type="presOf" srcId="{5412B745-553B-4EB6-9D44-0C882D532195}" destId="{1BB5BC6A-AA8B-4194-B4E6-2E988384ECB3}" srcOrd="0" destOrd="0" presId="urn:microsoft.com/office/officeart/2005/8/layout/radial2"/>
    <dgm:cxn modelId="{6AA6F18A-41D5-44E5-B01A-1DFD70AE92FF}" type="presOf" srcId="{098D20CD-EC1A-4B4E-ACDB-EEFF2D7566B0}" destId="{6CDFFA7E-D638-4CD8-A820-AF38CF2AC714}" srcOrd="0" destOrd="0" presId="urn:microsoft.com/office/officeart/2005/8/layout/radial2"/>
    <dgm:cxn modelId="{9397C344-F7AB-4750-A46D-60241927E2E4}" srcId="{1E374271-B915-429A-B6B2-CAA09B49A287}" destId="{2D37681F-6B8F-4352-B9AB-9D94E392A3B0}" srcOrd="0" destOrd="0" parTransId="{6D04B0CD-9186-4437-86A6-2FD43EBA28CC}" sibTransId="{84FB17C9-CC03-4C3B-ACDE-748D62587FE9}"/>
    <dgm:cxn modelId="{CC6E42A0-5371-4D29-94FF-E440E74AEC11}" type="presOf" srcId="{9BBA1303-9C56-47DD-A9C3-3E2F43A59544}" destId="{5DD33CDD-5657-4552-9D4F-C55CF21B7686}" srcOrd="0" destOrd="0" presId="urn:microsoft.com/office/officeart/2005/8/layout/radial2"/>
    <dgm:cxn modelId="{0F6CFC96-7517-45D6-9DC0-83505C676C91}" type="presOf" srcId="{EF89396C-0EA9-46DC-8279-FFCF3F1D9154}" destId="{B4B4546A-BC2C-4644-90A2-76182B4A7D05}" srcOrd="0" destOrd="0" presId="urn:microsoft.com/office/officeart/2005/8/layout/radial2"/>
    <dgm:cxn modelId="{5F18FAFD-376F-43D9-B495-F61F4A93A148}" srcId="{098D20CD-EC1A-4B4E-ACDB-EEFF2D7566B0}" destId="{D40E9CA3-208B-4497-BF2F-B297EA0552C1}" srcOrd="0" destOrd="0" parTransId="{1595BEBF-4350-440D-8C10-2FD68FFB9876}" sibTransId="{61FF218D-C348-47FF-9C16-121872E46E5F}"/>
    <dgm:cxn modelId="{E92A57CA-355E-4B3F-8CA4-A50451A66136}" srcId="{2ED4B0F5-17B3-42AE-B77D-AFF5126C7598}" destId="{38C7E1FC-80FA-4D97-81D2-6600127C0ACD}" srcOrd="3" destOrd="0" parTransId="{9BBA1303-9C56-47DD-A9C3-3E2F43A59544}" sibTransId="{575852A9-B3FB-4860-9166-14CC9ABBADC8}"/>
    <dgm:cxn modelId="{D1827454-8AE5-4E70-87F3-A1176A332D42}" type="presOf" srcId="{1E374271-B915-429A-B6B2-CAA09B49A287}" destId="{7F810A1F-1719-40F7-BA12-87A69E2DF6E9}" srcOrd="0" destOrd="0" presId="urn:microsoft.com/office/officeart/2005/8/layout/radial2"/>
    <dgm:cxn modelId="{44818E35-E4F6-4303-A891-57B471F80402}" srcId="{2ED4B0F5-17B3-42AE-B77D-AFF5126C7598}" destId="{F13AB026-31E7-403E-9612-3DC3EDAD7C5E}" srcOrd="1" destOrd="0" parTransId="{5BFC0BF4-EA31-4CA2-9BA2-53E3219863EE}" sibTransId="{02669E83-7F59-40DA-AD2B-597C3EFAD6CA}"/>
    <dgm:cxn modelId="{D52739B9-A99B-4120-8E31-80D6094B184C}" type="presOf" srcId="{CDA06ED0-E01F-4A34-9380-0A96A55494DB}" destId="{A39C7BC2-3D32-4D74-B5EC-BEBE2DD6D11C}" srcOrd="0" destOrd="0" presId="urn:microsoft.com/office/officeart/2005/8/layout/radial2"/>
    <dgm:cxn modelId="{058B3036-5B7B-4C1D-9A20-AB6302E4A256}" srcId="{2ED4B0F5-17B3-42AE-B77D-AFF5126C7598}" destId="{1E374271-B915-429A-B6B2-CAA09B49A287}" srcOrd="2" destOrd="0" parTransId="{AE5956FA-E9E0-48A2-B675-2915FB2E9604}" sibTransId="{280E384F-261D-48B6-BEDB-C08EE3426AA8}"/>
    <dgm:cxn modelId="{773A7EC9-71F8-4DED-85A9-0DB94F9C3C03}" type="presOf" srcId="{F13AB026-31E7-403E-9612-3DC3EDAD7C5E}" destId="{0413F93B-ED91-4989-B0A1-AFBC5FA869B0}" srcOrd="0" destOrd="0" presId="urn:microsoft.com/office/officeart/2005/8/layout/radial2"/>
    <dgm:cxn modelId="{ECBDAA0D-96BF-40FB-A8DA-A65674A670F6}" type="presOf" srcId="{2D37681F-6B8F-4352-B9AB-9D94E392A3B0}" destId="{7D832229-129C-4305-AE6A-B7ED1B8A4929}" srcOrd="0" destOrd="0" presId="urn:microsoft.com/office/officeart/2005/8/layout/radial2"/>
    <dgm:cxn modelId="{91EBA83B-1C34-4F79-A0B8-E9EC33DAB992}" type="presOf" srcId="{D0CD1CA9-E7E1-466A-B50D-7601EAC7A301}" destId="{F3E05113-D909-4BF9-BFD6-F680C7D6A6A6}" srcOrd="0" destOrd="0" presId="urn:microsoft.com/office/officeart/2005/8/layout/radial2"/>
    <dgm:cxn modelId="{1DEB7A22-BD43-4747-A766-2FBE5F34644E}" type="presOf" srcId="{AE5956FA-E9E0-48A2-B675-2915FB2E9604}" destId="{8D1B6E81-890C-4BE8-90E6-2BA5D4914211}" srcOrd="0" destOrd="0" presId="urn:microsoft.com/office/officeart/2005/8/layout/radial2"/>
    <dgm:cxn modelId="{E7CBA15C-9BDF-424F-A335-47819664D6CC}" type="presParOf" srcId="{34726B32-FFE5-48AC-AA33-7F0C6E886F6C}" destId="{A8A0FF3C-28B2-4AE3-A740-2F6660E0D910}" srcOrd="0" destOrd="0" presId="urn:microsoft.com/office/officeart/2005/8/layout/radial2"/>
    <dgm:cxn modelId="{86C8BBD3-69D0-4D32-9D27-BF74C8BBBA77}" type="presParOf" srcId="{A8A0FF3C-28B2-4AE3-A740-2F6660E0D910}" destId="{E2F6DDCF-3829-413C-B908-B3B36878042E}" srcOrd="0" destOrd="0" presId="urn:microsoft.com/office/officeart/2005/8/layout/radial2"/>
    <dgm:cxn modelId="{81DE826E-FC53-439C-8BFB-992C9A33C0CD}" type="presParOf" srcId="{E2F6DDCF-3829-413C-B908-B3B36878042E}" destId="{2F17319E-5452-4498-84FC-15E3D13C6418}" srcOrd="0" destOrd="0" presId="urn:microsoft.com/office/officeart/2005/8/layout/radial2"/>
    <dgm:cxn modelId="{B4C199E6-EC33-4782-ADA6-2920E960403C}" type="presParOf" srcId="{E2F6DDCF-3829-413C-B908-B3B36878042E}" destId="{B672881E-ABEC-47F9-B140-F36B8CE53CF1}" srcOrd="1" destOrd="0" presId="urn:microsoft.com/office/officeart/2005/8/layout/radial2"/>
    <dgm:cxn modelId="{A0CF513E-57FC-4BAE-8BBA-FC8855223D9F}" type="presParOf" srcId="{A8A0FF3C-28B2-4AE3-A740-2F6660E0D910}" destId="{6AEAE0CA-BFCE-454A-BEF7-335315860C66}" srcOrd="1" destOrd="0" presId="urn:microsoft.com/office/officeart/2005/8/layout/radial2"/>
    <dgm:cxn modelId="{69FE255F-9724-433E-BE70-DB7968AD9072}" type="presParOf" srcId="{A8A0FF3C-28B2-4AE3-A740-2F6660E0D910}" destId="{74974F41-E11E-4ED1-BD1A-49C14F816BE0}" srcOrd="2" destOrd="0" presId="urn:microsoft.com/office/officeart/2005/8/layout/radial2"/>
    <dgm:cxn modelId="{59A2BDFA-8D52-466C-8DDD-C7C6C72F6410}" type="presParOf" srcId="{74974F41-E11E-4ED1-BD1A-49C14F816BE0}" destId="{F3E05113-D909-4BF9-BFD6-F680C7D6A6A6}" srcOrd="0" destOrd="0" presId="urn:microsoft.com/office/officeart/2005/8/layout/radial2"/>
    <dgm:cxn modelId="{C17572E8-AB53-4E27-92F6-173EBBB4E326}" type="presParOf" srcId="{74974F41-E11E-4ED1-BD1A-49C14F816BE0}" destId="{B4B4546A-BC2C-4644-90A2-76182B4A7D05}" srcOrd="1" destOrd="0" presId="urn:microsoft.com/office/officeart/2005/8/layout/radial2"/>
    <dgm:cxn modelId="{7C03F8E2-7F55-4986-9E9A-1566352CF0D1}" type="presParOf" srcId="{A8A0FF3C-28B2-4AE3-A740-2F6660E0D910}" destId="{8839EEC9-D966-42D4-9095-6166BD590E83}" srcOrd="3" destOrd="0" presId="urn:microsoft.com/office/officeart/2005/8/layout/radial2"/>
    <dgm:cxn modelId="{B40DE92F-4822-4363-8AF4-18549A6DC9AB}" type="presParOf" srcId="{A8A0FF3C-28B2-4AE3-A740-2F6660E0D910}" destId="{9BA19FF9-AD0D-44A1-8589-0F5740812942}" srcOrd="4" destOrd="0" presId="urn:microsoft.com/office/officeart/2005/8/layout/radial2"/>
    <dgm:cxn modelId="{5FAD63C1-788D-4F0C-9A3F-C0A232EDA235}" type="presParOf" srcId="{9BA19FF9-AD0D-44A1-8589-0F5740812942}" destId="{0413F93B-ED91-4989-B0A1-AFBC5FA869B0}" srcOrd="0" destOrd="0" presId="urn:microsoft.com/office/officeart/2005/8/layout/radial2"/>
    <dgm:cxn modelId="{56AF0E65-4CDB-4F60-87FF-6D4BF7934DEB}" type="presParOf" srcId="{9BA19FF9-AD0D-44A1-8589-0F5740812942}" destId="{A39C7BC2-3D32-4D74-B5EC-BEBE2DD6D11C}" srcOrd="1" destOrd="0" presId="urn:microsoft.com/office/officeart/2005/8/layout/radial2"/>
    <dgm:cxn modelId="{6B349C32-6114-4102-A01B-083AF84B5296}" type="presParOf" srcId="{A8A0FF3C-28B2-4AE3-A740-2F6660E0D910}" destId="{8D1B6E81-890C-4BE8-90E6-2BA5D4914211}" srcOrd="5" destOrd="0" presId="urn:microsoft.com/office/officeart/2005/8/layout/radial2"/>
    <dgm:cxn modelId="{1F7F3814-5D0C-479C-B0CE-89B9031E9840}" type="presParOf" srcId="{A8A0FF3C-28B2-4AE3-A740-2F6660E0D910}" destId="{A14173C1-5491-4D75-9802-96A5A9E2B74C}" srcOrd="6" destOrd="0" presId="urn:microsoft.com/office/officeart/2005/8/layout/radial2"/>
    <dgm:cxn modelId="{813FE7E5-D135-423A-B055-B8359B3310EC}" type="presParOf" srcId="{A14173C1-5491-4D75-9802-96A5A9E2B74C}" destId="{7F810A1F-1719-40F7-BA12-87A69E2DF6E9}" srcOrd="0" destOrd="0" presId="urn:microsoft.com/office/officeart/2005/8/layout/radial2"/>
    <dgm:cxn modelId="{40792AB5-DB4F-4ED0-8479-DAC3163F3B8E}" type="presParOf" srcId="{A14173C1-5491-4D75-9802-96A5A9E2B74C}" destId="{7D832229-129C-4305-AE6A-B7ED1B8A4929}" srcOrd="1" destOrd="0" presId="urn:microsoft.com/office/officeart/2005/8/layout/radial2"/>
    <dgm:cxn modelId="{2A7D671B-61E5-41D6-A48D-FAD6813FD6DE}" type="presParOf" srcId="{A8A0FF3C-28B2-4AE3-A740-2F6660E0D910}" destId="{5DD33CDD-5657-4552-9D4F-C55CF21B7686}" srcOrd="7" destOrd="0" presId="urn:microsoft.com/office/officeart/2005/8/layout/radial2"/>
    <dgm:cxn modelId="{0F65903C-871E-416A-86F3-5D0FD1236B74}" type="presParOf" srcId="{A8A0FF3C-28B2-4AE3-A740-2F6660E0D910}" destId="{A574DC7B-02A9-453E-9FC9-6E74FC95C932}" srcOrd="8" destOrd="0" presId="urn:microsoft.com/office/officeart/2005/8/layout/radial2"/>
    <dgm:cxn modelId="{55B4B8C3-D94A-4402-8D15-8ADE4EDB27D5}" type="presParOf" srcId="{A574DC7B-02A9-453E-9FC9-6E74FC95C932}" destId="{94F03011-0CF9-4905-8D73-35F6AFD29E99}" srcOrd="0" destOrd="0" presId="urn:microsoft.com/office/officeart/2005/8/layout/radial2"/>
    <dgm:cxn modelId="{1DD4575D-534E-4BD1-BD2B-280F21E8EE4E}" type="presParOf" srcId="{A574DC7B-02A9-453E-9FC9-6E74FC95C932}" destId="{1075313B-5A2E-4AD6-AEFB-89928FB65872}" srcOrd="1" destOrd="0" presId="urn:microsoft.com/office/officeart/2005/8/layout/radial2"/>
    <dgm:cxn modelId="{E5A4DFC7-730E-42D8-9A03-0572D7B002C3}" type="presParOf" srcId="{A8A0FF3C-28B2-4AE3-A740-2F6660E0D910}" destId="{1BB5BC6A-AA8B-4194-B4E6-2E988384ECB3}" srcOrd="9" destOrd="0" presId="urn:microsoft.com/office/officeart/2005/8/layout/radial2"/>
    <dgm:cxn modelId="{D102D652-552E-4959-8553-4AED3ACA678E}" type="presParOf" srcId="{A8A0FF3C-28B2-4AE3-A740-2F6660E0D910}" destId="{25BC1D34-EF83-48AB-8A2B-03A931494D95}" srcOrd="10" destOrd="0" presId="urn:microsoft.com/office/officeart/2005/8/layout/radial2"/>
    <dgm:cxn modelId="{E5CF7475-C958-43D0-85BE-FB7BF87BA675}" type="presParOf" srcId="{25BC1D34-EF83-48AB-8A2B-03A931494D95}" destId="{6CDFFA7E-D638-4CD8-A820-AF38CF2AC714}" srcOrd="0" destOrd="0" presId="urn:microsoft.com/office/officeart/2005/8/layout/radial2"/>
    <dgm:cxn modelId="{68A6B1B2-3955-4B36-BB61-B5521AE0A0F8}" type="presParOf" srcId="{25BC1D34-EF83-48AB-8A2B-03A931494D95}" destId="{628757D0-0834-41D1-8104-F8144747CB37}" srcOrd="1" destOrd="0" presId="urn:microsoft.com/office/officeart/2005/8/layout/radial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D4B0F5-17B3-42AE-B77D-AFF5126C759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CD1CA9-E7E1-466A-B50D-7601EAC7A301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+30%</a:t>
          </a:r>
          <a:endParaRPr lang="fr-FR" dirty="0"/>
        </a:p>
      </dgm:t>
    </dgm:pt>
    <dgm:pt modelId="{F87BA13B-C276-4DBE-81FA-588B19BCFEF1}" type="parTrans" cxnId="{161EBB7C-C517-4C96-96BD-BAB0CBB9C1F5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E208D924-A072-43FF-99D2-8DD07631F838}" type="sibTrans" cxnId="{161EBB7C-C517-4C96-96BD-BAB0CBB9C1F5}">
      <dgm:prSet/>
      <dgm:spPr/>
      <dgm:t>
        <a:bodyPr/>
        <a:lstStyle/>
        <a:p>
          <a:endParaRPr lang="fr-FR"/>
        </a:p>
      </dgm:t>
    </dgm:pt>
    <dgm:pt modelId="{EF89396C-0EA9-46DC-8279-FFCF3F1D9154}">
      <dgm:prSet phldrT="[Texte]"/>
      <dgm:spPr/>
      <dgm:t>
        <a:bodyPr/>
        <a:lstStyle/>
        <a:p>
          <a:r>
            <a:rPr lang="fr-FR" dirty="0" smtClean="0"/>
            <a:t>Utilisateurs mensuels actifs (Android)</a:t>
          </a:r>
          <a:endParaRPr lang="fr-FR" dirty="0"/>
        </a:p>
      </dgm:t>
    </dgm:pt>
    <dgm:pt modelId="{81DD6E6D-16FE-4378-B72D-E709CB6A0658}" type="parTrans" cxnId="{FF974C20-0704-449F-92E9-B8C78D9E8A77}">
      <dgm:prSet/>
      <dgm:spPr/>
      <dgm:t>
        <a:bodyPr/>
        <a:lstStyle/>
        <a:p>
          <a:endParaRPr lang="fr-FR"/>
        </a:p>
      </dgm:t>
    </dgm:pt>
    <dgm:pt modelId="{7BE35D8F-695D-4FD5-A05F-8072ACB509A8}" type="sibTrans" cxnId="{FF974C20-0704-449F-92E9-B8C78D9E8A77}">
      <dgm:prSet/>
      <dgm:spPr/>
      <dgm:t>
        <a:bodyPr/>
        <a:lstStyle/>
        <a:p>
          <a:endParaRPr lang="fr-FR"/>
        </a:p>
      </dgm:t>
    </dgm:pt>
    <dgm:pt modelId="{F13AB026-31E7-403E-9612-3DC3EDAD7C5E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+14%</a:t>
          </a:r>
          <a:endParaRPr lang="fr-FR" dirty="0"/>
        </a:p>
      </dgm:t>
    </dgm:pt>
    <dgm:pt modelId="{5BFC0BF4-EA31-4CA2-9BA2-53E3219863EE}" type="parTrans" cxnId="{44818E35-E4F6-4303-A891-57B471F80402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02669E83-7F59-40DA-AD2B-597C3EFAD6CA}" type="sibTrans" cxnId="{44818E35-E4F6-4303-A891-57B471F80402}">
      <dgm:prSet/>
      <dgm:spPr/>
      <dgm:t>
        <a:bodyPr/>
        <a:lstStyle/>
        <a:p>
          <a:endParaRPr lang="fr-FR"/>
        </a:p>
      </dgm:t>
    </dgm:pt>
    <dgm:pt modelId="{CDA06ED0-E01F-4A34-9380-0A96A55494DB}">
      <dgm:prSet phldrT="[Texte]"/>
      <dgm:spPr/>
      <dgm:t>
        <a:bodyPr/>
        <a:lstStyle/>
        <a:p>
          <a:r>
            <a:rPr lang="fr-FR" dirty="0" smtClean="0"/>
            <a:t>Utilisateurs mensuels actifs (iOS)</a:t>
          </a:r>
          <a:endParaRPr lang="fr-FR" dirty="0"/>
        </a:p>
      </dgm:t>
    </dgm:pt>
    <dgm:pt modelId="{A958A2E5-07D3-41B2-8E01-87DBDEB47249}" type="parTrans" cxnId="{7B8AB2D5-7C7E-40A4-A8DC-838841C8E3F2}">
      <dgm:prSet/>
      <dgm:spPr/>
      <dgm:t>
        <a:bodyPr/>
        <a:lstStyle/>
        <a:p>
          <a:endParaRPr lang="fr-FR"/>
        </a:p>
      </dgm:t>
    </dgm:pt>
    <dgm:pt modelId="{143F569F-8BC9-4937-9075-EB9E198ABD78}" type="sibTrans" cxnId="{7B8AB2D5-7C7E-40A4-A8DC-838841C8E3F2}">
      <dgm:prSet/>
      <dgm:spPr/>
      <dgm:t>
        <a:bodyPr/>
        <a:lstStyle/>
        <a:p>
          <a:endParaRPr lang="fr-FR"/>
        </a:p>
      </dgm:t>
    </dgm:pt>
    <dgm:pt modelId="{1E374271-B915-429A-B6B2-CAA09B49A287}">
      <dgm:prSet phldrT="[Texte]"/>
      <dgm:spPr>
        <a:solidFill>
          <a:srgbClr val="FAC100"/>
        </a:solidFill>
      </dgm:spPr>
      <dgm:t>
        <a:bodyPr/>
        <a:lstStyle/>
        <a:p>
          <a:r>
            <a:rPr lang="fr-FR" dirty="0" smtClean="0"/>
            <a:t>+76%</a:t>
          </a:r>
          <a:endParaRPr lang="fr-FR" dirty="0"/>
        </a:p>
      </dgm:t>
    </dgm:pt>
    <dgm:pt modelId="{AE5956FA-E9E0-48A2-B675-2915FB2E9604}" type="parTrans" cxnId="{058B3036-5B7B-4C1D-9A20-AB6302E4A256}">
      <dgm:prSet/>
      <dgm:spPr>
        <a:solidFill>
          <a:srgbClr val="FAC100"/>
        </a:solidFill>
        <a:ln>
          <a:solidFill>
            <a:srgbClr val="989898"/>
          </a:solidFill>
        </a:ln>
      </dgm:spPr>
      <dgm:t>
        <a:bodyPr/>
        <a:lstStyle/>
        <a:p>
          <a:endParaRPr lang="fr-FR"/>
        </a:p>
      </dgm:t>
    </dgm:pt>
    <dgm:pt modelId="{280E384F-261D-48B6-BEDB-C08EE3426AA8}" type="sibTrans" cxnId="{058B3036-5B7B-4C1D-9A20-AB6302E4A256}">
      <dgm:prSet/>
      <dgm:spPr/>
      <dgm:t>
        <a:bodyPr/>
        <a:lstStyle/>
        <a:p>
          <a:endParaRPr lang="fr-FR"/>
        </a:p>
      </dgm:t>
    </dgm:pt>
    <dgm:pt modelId="{2D37681F-6B8F-4352-B9AB-9D94E392A3B0}">
      <dgm:prSet phldrT="[Texte]"/>
      <dgm:spPr/>
      <dgm:t>
        <a:bodyPr/>
        <a:lstStyle/>
        <a:p>
          <a:r>
            <a:rPr lang="fr-FR" dirty="0" smtClean="0"/>
            <a:t>Conversion site web mobile</a:t>
          </a:r>
          <a:endParaRPr lang="fr-FR" dirty="0"/>
        </a:p>
      </dgm:t>
    </dgm:pt>
    <dgm:pt modelId="{6D04B0CD-9186-4437-86A6-2FD43EBA28CC}" type="parTrans" cxnId="{9397C344-F7AB-4750-A46D-60241927E2E4}">
      <dgm:prSet/>
      <dgm:spPr/>
      <dgm:t>
        <a:bodyPr/>
        <a:lstStyle/>
        <a:p>
          <a:endParaRPr lang="fr-FR"/>
        </a:p>
      </dgm:t>
    </dgm:pt>
    <dgm:pt modelId="{84FB17C9-CC03-4C3B-ACDE-748D62587FE9}" type="sibTrans" cxnId="{9397C344-F7AB-4750-A46D-60241927E2E4}">
      <dgm:prSet/>
      <dgm:spPr/>
      <dgm:t>
        <a:bodyPr/>
        <a:lstStyle/>
        <a:p>
          <a:endParaRPr lang="fr-FR"/>
        </a:p>
      </dgm:t>
    </dgm:pt>
    <dgm:pt modelId="{FD8A91E2-1A61-4359-9AB5-FE1E5D3169A0}">
      <dgm:prSet/>
      <dgm:spPr>
        <a:noFill/>
      </dgm:spPr>
      <dgm:t>
        <a:bodyPr/>
        <a:lstStyle/>
        <a:p>
          <a:endParaRPr lang="fr-FR" dirty="0"/>
        </a:p>
      </dgm:t>
    </dgm:pt>
    <dgm:pt modelId="{42EC3FC7-C1C5-4C62-8B15-2D19AADDE8F4}" type="parTrans" cxnId="{68A02FA9-ED28-4F70-BFBE-D7CFBB1A6181}">
      <dgm:prSet/>
      <dgm:spPr>
        <a:ln>
          <a:noFill/>
        </a:ln>
      </dgm:spPr>
      <dgm:t>
        <a:bodyPr/>
        <a:lstStyle/>
        <a:p>
          <a:endParaRPr lang="fr-FR"/>
        </a:p>
      </dgm:t>
    </dgm:pt>
    <dgm:pt modelId="{798C468B-B492-4F44-B7C8-AFB620841F8D}" type="sibTrans" cxnId="{68A02FA9-ED28-4F70-BFBE-D7CFBB1A6181}">
      <dgm:prSet/>
      <dgm:spPr/>
      <dgm:t>
        <a:bodyPr/>
        <a:lstStyle/>
        <a:p>
          <a:endParaRPr lang="fr-FR"/>
        </a:p>
      </dgm:t>
    </dgm:pt>
    <dgm:pt modelId="{34726B32-FFE5-48AC-AA33-7F0C6E886F6C}" type="pres">
      <dgm:prSet presAssocID="{2ED4B0F5-17B3-42AE-B77D-AFF5126C759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A0FF3C-28B2-4AE3-A740-2F6660E0D910}" type="pres">
      <dgm:prSet presAssocID="{2ED4B0F5-17B3-42AE-B77D-AFF5126C7598}" presName="cycle" presStyleCnt="0"/>
      <dgm:spPr/>
    </dgm:pt>
    <dgm:pt modelId="{E2F6DDCF-3829-413C-B908-B3B36878042E}" type="pres">
      <dgm:prSet presAssocID="{2ED4B0F5-17B3-42AE-B77D-AFF5126C7598}" presName="centerShape" presStyleCnt="0"/>
      <dgm:spPr/>
    </dgm:pt>
    <dgm:pt modelId="{2F17319E-5452-4498-84FC-15E3D13C6418}" type="pres">
      <dgm:prSet presAssocID="{2ED4B0F5-17B3-42AE-B77D-AFF5126C7598}" presName="connSite" presStyleLbl="node1" presStyleIdx="0" presStyleCnt="5"/>
      <dgm:spPr/>
    </dgm:pt>
    <dgm:pt modelId="{B672881E-ABEC-47F9-B140-F36B8CE53CF1}" type="pres">
      <dgm:prSet presAssocID="{2ED4B0F5-17B3-42AE-B77D-AFF5126C7598}" presName="visible" presStyleLbl="node1" presStyleIdx="0" presStyleCnt="5" custScaleX="140199" custScaleY="140199" custLinFactNeighborX="-28369" custLinFactNeighborY="-6512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4643" t="30193" r="4643" b="30193"/>
          </a:stretch>
        </a:blipFill>
        <a:ln>
          <a:noFill/>
        </a:ln>
      </dgm:spPr>
    </dgm:pt>
    <dgm:pt modelId="{6AEAE0CA-BFCE-454A-BEF7-335315860C66}" type="pres">
      <dgm:prSet presAssocID="{F87BA13B-C276-4DBE-81FA-588B19BCFEF1}" presName="Name25" presStyleLbl="parChTrans1D1" presStyleIdx="0" presStyleCnt="4"/>
      <dgm:spPr/>
      <dgm:t>
        <a:bodyPr/>
        <a:lstStyle/>
        <a:p>
          <a:endParaRPr lang="fr-FR"/>
        </a:p>
      </dgm:t>
    </dgm:pt>
    <dgm:pt modelId="{74974F41-E11E-4ED1-BD1A-49C14F816BE0}" type="pres">
      <dgm:prSet presAssocID="{D0CD1CA9-E7E1-466A-B50D-7601EAC7A301}" presName="node" presStyleCnt="0"/>
      <dgm:spPr/>
    </dgm:pt>
    <dgm:pt modelId="{F3E05113-D909-4BF9-BFD6-F680C7D6A6A6}" type="pres">
      <dgm:prSet presAssocID="{D0CD1CA9-E7E1-466A-B50D-7601EAC7A301}" presName="parentNode" presStyleLbl="node1" presStyleIdx="1" presStyleCnt="5" custLinFactX="-29829" custLinFactNeighborX="-100000" custLinFactNeighborY="105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B4546A-BC2C-4644-90A2-76182B4A7D05}" type="pres">
      <dgm:prSet presAssocID="{D0CD1CA9-E7E1-466A-B50D-7601EAC7A30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39EEC9-D966-42D4-9095-6166BD590E83}" type="pres">
      <dgm:prSet presAssocID="{5BFC0BF4-EA31-4CA2-9BA2-53E3219863EE}" presName="Name25" presStyleLbl="parChTrans1D1" presStyleIdx="1" presStyleCnt="4"/>
      <dgm:spPr/>
      <dgm:t>
        <a:bodyPr/>
        <a:lstStyle/>
        <a:p>
          <a:endParaRPr lang="fr-FR"/>
        </a:p>
      </dgm:t>
    </dgm:pt>
    <dgm:pt modelId="{9BA19FF9-AD0D-44A1-8589-0F5740812942}" type="pres">
      <dgm:prSet presAssocID="{F13AB026-31E7-403E-9612-3DC3EDAD7C5E}" presName="node" presStyleCnt="0"/>
      <dgm:spPr/>
    </dgm:pt>
    <dgm:pt modelId="{0413F93B-ED91-4989-B0A1-AFBC5FA869B0}" type="pres">
      <dgm:prSet presAssocID="{F13AB026-31E7-403E-9612-3DC3EDAD7C5E}" presName="parentNode" presStyleLbl="node1" presStyleIdx="2" presStyleCnt="5" custLinFactNeighborX="66229" custLinFactNeighborY="-5198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C7BC2-3D32-4D74-B5EC-BEBE2DD6D11C}" type="pres">
      <dgm:prSet presAssocID="{F13AB026-31E7-403E-9612-3DC3EDAD7C5E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B6E81-890C-4BE8-90E6-2BA5D4914211}" type="pres">
      <dgm:prSet presAssocID="{AE5956FA-E9E0-48A2-B675-2915FB2E9604}" presName="Name25" presStyleLbl="parChTrans1D1" presStyleIdx="2" presStyleCnt="4"/>
      <dgm:spPr/>
      <dgm:t>
        <a:bodyPr/>
        <a:lstStyle/>
        <a:p>
          <a:endParaRPr lang="fr-FR"/>
        </a:p>
      </dgm:t>
    </dgm:pt>
    <dgm:pt modelId="{A14173C1-5491-4D75-9802-96A5A9E2B74C}" type="pres">
      <dgm:prSet presAssocID="{1E374271-B915-429A-B6B2-CAA09B49A287}" presName="node" presStyleCnt="0"/>
      <dgm:spPr/>
    </dgm:pt>
    <dgm:pt modelId="{7F810A1F-1719-40F7-BA12-87A69E2DF6E9}" type="pres">
      <dgm:prSet presAssocID="{1E374271-B915-429A-B6B2-CAA09B49A287}" presName="parentNode" presStyleLbl="node1" presStyleIdx="3" presStyleCnt="5" custLinFactNeighborX="38128" custLinFactNeighborY="63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832229-129C-4305-AE6A-B7ED1B8A4929}" type="pres">
      <dgm:prSet presAssocID="{1E374271-B915-429A-B6B2-CAA09B49A287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4846C3-E5FE-44B3-92AA-A1353BE6EF17}" type="pres">
      <dgm:prSet presAssocID="{42EC3FC7-C1C5-4C62-8B15-2D19AADDE8F4}" presName="Name25" presStyleLbl="parChTrans1D1" presStyleIdx="3" presStyleCnt="4"/>
      <dgm:spPr/>
      <dgm:t>
        <a:bodyPr/>
        <a:lstStyle/>
        <a:p>
          <a:endParaRPr lang="fr-FR"/>
        </a:p>
      </dgm:t>
    </dgm:pt>
    <dgm:pt modelId="{141992C3-3319-4CB6-B9DA-53C57D7AE7AF}" type="pres">
      <dgm:prSet presAssocID="{FD8A91E2-1A61-4359-9AB5-FE1E5D3169A0}" presName="node" presStyleCnt="0"/>
      <dgm:spPr/>
    </dgm:pt>
    <dgm:pt modelId="{D93034E5-5C9E-416E-A669-369FA17BC477}" type="pres">
      <dgm:prSet presAssocID="{FD8A91E2-1A61-4359-9AB5-FE1E5D3169A0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42AD87-1952-44E7-BD6E-412D42FE5CA5}" type="pres">
      <dgm:prSet presAssocID="{FD8A91E2-1A61-4359-9AB5-FE1E5D3169A0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C1F75F65-7E75-4F49-AA22-0FA81D04611C}" type="presOf" srcId="{5BFC0BF4-EA31-4CA2-9BA2-53E3219863EE}" destId="{8839EEC9-D966-42D4-9095-6166BD590E83}" srcOrd="0" destOrd="0" presId="urn:microsoft.com/office/officeart/2005/8/layout/radial2"/>
    <dgm:cxn modelId="{058B3036-5B7B-4C1D-9A20-AB6302E4A256}" srcId="{2ED4B0F5-17B3-42AE-B77D-AFF5126C7598}" destId="{1E374271-B915-429A-B6B2-CAA09B49A287}" srcOrd="2" destOrd="0" parTransId="{AE5956FA-E9E0-48A2-B675-2915FB2E9604}" sibTransId="{280E384F-261D-48B6-BEDB-C08EE3426AA8}"/>
    <dgm:cxn modelId="{ED885975-4500-416D-9EA3-8AAF9085B63A}" type="presOf" srcId="{CDA06ED0-E01F-4A34-9380-0A96A55494DB}" destId="{A39C7BC2-3D32-4D74-B5EC-BEBE2DD6D11C}" srcOrd="0" destOrd="0" presId="urn:microsoft.com/office/officeart/2005/8/layout/radial2"/>
    <dgm:cxn modelId="{9397C344-F7AB-4750-A46D-60241927E2E4}" srcId="{1E374271-B915-429A-B6B2-CAA09B49A287}" destId="{2D37681F-6B8F-4352-B9AB-9D94E392A3B0}" srcOrd="0" destOrd="0" parTransId="{6D04B0CD-9186-4437-86A6-2FD43EBA28CC}" sibTransId="{84FB17C9-CC03-4C3B-ACDE-748D62587FE9}"/>
    <dgm:cxn modelId="{68A02FA9-ED28-4F70-BFBE-D7CFBB1A6181}" srcId="{2ED4B0F5-17B3-42AE-B77D-AFF5126C7598}" destId="{FD8A91E2-1A61-4359-9AB5-FE1E5D3169A0}" srcOrd="3" destOrd="0" parTransId="{42EC3FC7-C1C5-4C62-8B15-2D19AADDE8F4}" sibTransId="{798C468B-B492-4F44-B7C8-AFB620841F8D}"/>
    <dgm:cxn modelId="{5DFB01EA-D827-47D8-8C96-1265C4F497DA}" type="presOf" srcId="{1E374271-B915-429A-B6B2-CAA09B49A287}" destId="{7F810A1F-1719-40F7-BA12-87A69E2DF6E9}" srcOrd="0" destOrd="0" presId="urn:microsoft.com/office/officeart/2005/8/layout/radial2"/>
    <dgm:cxn modelId="{B6E41B91-F76D-4D19-B025-B453CA17723F}" type="presOf" srcId="{2ED4B0F5-17B3-42AE-B77D-AFF5126C7598}" destId="{34726B32-FFE5-48AC-AA33-7F0C6E886F6C}" srcOrd="0" destOrd="0" presId="urn:microsoft.com/office/officeart/2005/8/layout/radial2"/>
    <dgm:cxn modelId="{1BDDF691-CF6F-4247-968B-DAE45831A41E}" type="presOf" srcId="{F13AB026-31E7-403E-9612-3DC3EDAD7C5E}" destId="{0413F93B-ED91-4989-B0A1-AFBC5FA869B0}" srcOrd="0" destOrd="0" presId="urn:microsoft.com/office/officeart/2005/8/layout/radial2"/>
    <dgm:cxn modelId="{622B45AB-FB55-4E65-A95C-22989C404178}" type="presOf" srcId="{FD8A91E2-1A61-4359-9AB5-FE1E5D3169A0}" destId="{D93034E5-5C9E-416E-A669-369FA17BC477}" srcOrd="0" destOrd="0" presId="urn:microsoft.com/office/officeart/2005/8/layout/radial2"/>
    <dgm:cxn modelId="{BF0BFBA1-6045-45C7-9AEE-DBD353BE9332}" type="presOf" srcId="{EF89396C-0EA9-46DC-8279-FFCF3F1D9154}" destId="{B4B4546A-BC2C-4644-90A2-76182B4A7D05}" srcOrd="0" destOrd="0" presId="urn:microsoft.com/office/officeart/2005/8/layout/radial2"/>
    <dgm:cxn modelId="{7B8AB2D5-7C7E-40A4-A8DC-838841C8E3F2}" srcId="{F13AB026-31E7-403E-9612-3DC3EDAD7C5E}" destId="{CDA06ED0-E01F-4A34-9380-0A96A55494DB}" srcOrd="0" destOrd="0" parTransId="{A958A2E5-07D3-41B2-8E01-87DBDEB47249}" sibTransId="{143F569F-8BC9-4937-9075-EB9E198ABD78}"/>
    <dgm:cxn modelId="{DE870343-C3BB-4E71-8179-514FBA77BA78}" type="presOf" srcId="{42EC3FC7-C1C5-4C62-8B15-2D19AADDE8F4}" destId="{E74846C3-E5FE-44B3-92AA-A1353BE6EF17}" srcOrd="0" destOrd="0" presId="urn:microsoft.com/office/officeart/2005/8/layout/radial2"/>
    <dgm:cxn modelId="{20CB2494-B94B-4F12-B631-08A36C77DDA1}" type="presOf" srcId="{2D37681F-6B8F-4352-B9AB-9D94E392A3B0}" destId="{7D832229-129C-4305-AE6A-B7ED1B8A4929}" srcOrd="0" destOrd="0" presId="urn:microsoft.com/office/officeart/2005/8/layout/radial2"/>
    <dgm:cxn modelId="{12718D5C-7F50-4B55-9941-4A56619E7966}" type="presOf" srcId="{D0CD1CA9-E7E1-466A-B50D-7601EAC7A301}" destId="{F3E05113-D909-4BF9-BFD6-F680C7D6A6A6}" srcOrd="0" destOrd="0" presId="urn:microsoft.com/office/officeart/2005/8/layout/radial2"/>
    <dgm:cxn modelId="{7ECB810F-73BF-4C6C-8276-4C5EBA76EA04}" type="presOf" srcId="{AE5956FA-E9E0-48A2-B675-2915FB2E9604}" destId="{8D1B6E81-890C-4BE8-90E6-2BA5D4914211}" srcOrd="0" destOrd="0" presId="urn:microsoft.com/office/officeart/2005/8/layout/radial2"/>
    <dgm:cxn modelId="{FF974C20-0704-449F-92E9-B8C78D9E8A77}" srcId="{D0CD1CA9-E7E1-466A-B50D-7601EAC7A301}" destId="{EF89396C-0EA9-46DC-8279-FFCF3F1D9154}" srcOrd="0" destOrd="0" parTransId="{81DD6E6D-16FE-4378-B72D-E709CB6A0658}" sibTransId="{7BE35D8F-695D-4FD5-A05F-8072ACB509A8}"/>
    <dgm:cxn modelId="{161EBB7C-C517-4C96-96BD-BAB0CBB9C1F5}" srcId="{2ED4B0F5-17B3-42AE-B77D-AFF5126C7598}" destId="{D0CD1CA9-E7E1-466A-B50D-7601EAC7A301}" srcOrd="0" destOrd="0" parTransId="{F87BA13B-C276-4DBE-81FA-588B19BCFEF1}" sibTransId="{E208D924-A072-43FF-99D2-8DD07631F838}"/>
    <dgm:cxn modelId="{EB286CD5-2C46-47F3-8DDE-472312A91644}" type="presOf" srcId="{F87BA13B-C276-4DBE-81FA-588B19BCFEF1}" destId="{6AEAE0CA-BFCE-454A-BEF7-335315860C66}" srcOrd="0" destOrd="0" presId="urn:microsoft.com/office/officeart/2005/8/layout/radial2"/>
    <dgm:cxn modelId="{44818E35-E4F6-4303-A891-57B471F80402}" srcId="{2ED4B0F5-17B3-42AE-B77D-AFF5126C7598}" destId="{F13AB026-31E7-403E-9612-3DC3EDAD7C5E}" srcOrd="1" destOrd="0" parTransId="{5BFC0BF4-EA31-4CA2-9BA2-53E3219863EE}" sibTransId="{02669E83-7F59-40DA-AD2B-597C3EFAD6CA}"/>
    <dgm:cxn modelId="{E4E2E48C-96EC-42B2-986A-81FDF49D464B}" type="presParOf" srcId="{34726B32-FFE5-48AC-AA33-7F0C6E886F6C}" destId="{A8A0FF3C-28B2-4AE3-A740-2F6660E0D910}" srcOrd="0" destOrd="0" presId="urn:microsoft.com/office/officeart/2005/8/layout/radial2"/>
    <dgm:cxn modelId="{9B8053E6-D3E5-42A4-9D0F-DCA25A31DC20}" type="presParOf" srcId="{A8A0FF3C-28B2-4AE3-A740-2F6660E0D910}" destId="{E2F6DDCF-3829-413C-B908-B3B36878042E}" srcOrd="0" destOrd="0" presId="urn:microsoft.com/office/officeart/2005/8/layout/radial2"/>
    <dgm:cxn modelId="{493F06BE-C2FF-45AE-A30C-904539B40CE7}" type="presParOf" srcId="{E2F6DDCF-3829-413C-B908-B3B36878042E}" destId="{2F17319E-5452-4498-84FC-15E3D13C6418}" srcOrd="0" destOrd="0" presId="urn:microsoft.com/office/officeart/2005/8/layout/radial2"/>
    <dgm:cxn modelId="{3BDF7AF3-FE10-4516-AAE2-8181002275AB}" type="presParOf" srcId="{E2F6DDCF-3829-413C-B908-B3B36878042E}" destId="{B672881E-ABEC-47F9-B140-F36B8CE53CF1}" srcOrd="1" destOrd="0" presId="urn:microsoft.com/office/officeart/2005/8/layout/radial2"/>
    <dgm:cxn modelId="{24477C66-D637-4FE0-B89E-FE968621040A}" type="presParOf" srcId="{A8A0FF3C-28B2-4AE3-A740-2F6660E0D910}" destId="{6AEAE0CA-BFCE-454A-BEF7-335315860C66}" srcOrd="1" destOrd="0" presId="urn:microsoft.com/office/officeart/2005/8/layout/radial2"/>
    <dgm:cxn modelId="{27343142-942E-4EFC-873C-EBF3292E2F32}" type="presParOf" srcId="{A8A0FF3C-28B2-4AE3-A740-2F6660E0D910}" destId="{74974F41-E11E-4ED1-BD1A-49C14F816BE0}" srcOrd="2" destOrd="0" presId="urn:microsoft.com/office/officeart/2005/8/layout/radial2"/>
    <dgm:cxn modelId="{48329317-0A95-4A34-AEAA-4520AE5A964F}" type="presParOf" srcId="{74974F41-E11E-4ED1-BD1A-49C14F816BE0}" destId="{F3E05113-D909-4BF9-BFD6-F680C7D6A6A6}" srcOrd="0" destOrd="0" presId="urn:microsoft.com/office/officeart/2005/8/layout/radial2"/>
    <dgm:cxn modelId="{2BD80B01-0643-4738-930D-9E1153CEDFD2}" type="presParOf" srcId="{74974F41-E11E-4ED1-BD1A-49C14F816BE0}" destId="{B4B4546A-BC2C-4644-90A2-76182B4A7D05}" srcOrd="1" destOrd="0" presId="urn:microsoft.com/office/officeart/2005/8/layout/radial2"/>
    <dgm:cxn modelId="{1BBA6E39-0540-42D5-8E3D-FFB1CB5D09A7}" type="presParOf" srcId="{A8A0FF3C-28B2-4AE3-A740-2F6660E0D910}" destId="{8839EEC9-D966-42D4-9095-6166BD590E83}" srcOrd="3" destOrd="0" presId="urn:microsoft.com/office/officeart/2005/8/layout/radial2"/>
    <dgm:cxn modelId="{8ECB0A9A-684A-4195-B992-9B3D2D20832D}" type="presParOf" srcId="{A8A0FF3C-28B2-4AE3-A740-2F6660E0D910}" destId="{9BA19FF9-AD0D-44A1-8589-0F5740812942}" srcOrd="4" destOrd="0" presId="urn:microsoft.com/office/officeart/2005/8/layout/radial2"/>
    <dgm:cxn modelId="{3D4E344F-D01E-4EB1-BB7B-BE07C6DBECFA}" type="presParOf" srcId="{9BA19FF9-AD0D-44A1-8589-0F5740812942}" destId="{0413F93B-ED91-4989-B0A1-AFBC5FA869B0}" srcOrd="0" destOrd="0" presId="urn:microsoft.com/office/officeart/2005/8/layout/radial2"/>
    <dgm:cxn modelId="{3AFFED1B-6E1E-46F4-88C1-32D8CF23A54A}" type="presParOf" srcId="{9BA19FF9-AD0D-44A1-8589-0F5740812942}" destId="{A39C7BC2-3D32-4D74-B5EC-BEBE2DD6D11C}" srcOrd="1" destOrd="0" presId="urn:microsoft.com/office/officeart/2005/8/layout/radial2"/>
    <dgm:cxn modelId="{472AAB97-2E2A-4DCC-87D8-30313FB95B96}" type="presParOf" srcId="{A8A0FF3C-28B2-4AE3-A740-2F6660E0D910}" destId="{8D1B6E81-890C-4BE8-90E6-2BA5D4914211}" srcOrd="5" destOrd="0" presId="urn:microsoft.com/office/officeart/2005/8/layout/radial2"/>
    <dgm:cxn modelId="{69ACEE44-AB54-468A-AEA5-857BD4EED0F5}" type="presParOf" srcId="{A8A0FF3C-28B2-4AE3-A740-2F6660E0D910}" destId="{A14173C1-5491-4D75-9802-96A5A9E2B74C}" srcOrd="6" destOrd="0" presId="urn:microsoft.com/office/officeart/2005/8/layout/radial2"/>
    <dgm:cxn modelId="{58BBCD35-46A8-4AE2-A248-833AA876292F}" type="presParOf" srcId="{A14173C1-5491-4D75-9802-96A5A9E2B74C}" destId="{7F810A1F-1719-40F7-BA12-87A69E2DF6E9}" srcOrd="0" destOrd="0" presId="urn:microsoft.com/office/officeart/2005/8/layout/radial2"/>
    <dgm:cxn modelId="{8F4B86CD-D148-4EB5-9868-803CC2C02D0F}" type="presParOf" srcId="{A14173C1-5491-4D75-9802-96A5A9E2B74C}" destId="{7D832229-129C-4305-AE6A-B7ED1B8A4929}" srcOrd="1" destOrd="0" presId="urn:microsoft.com/office/officeart/2005/8/layout/radial2"/>
    <dgm:cxn modelId="{07F07DDC-9A8C-4F8D-90D2-9859BE526852}" type="presParOf" srcId="{A8A0FF3C-28B2-4AE3-A740-2F6660E0D910}" destId="{E74846C3-E5FE-44B3-92AA-A1353BE6EF17}" srcOrd="7" destOrd="0" presId="urn:microsoft.com/office/officeart/2005/8/layout/radial2"/>
    <dgm:cxn modelId="{E5E34EB0-86E3-4999-8514-BC01421F789F}" type="presParOf" srcId="{A8A0FF3C-28B2-4AE3-A740-2F6660E0D910}" destId="{141992C3-3319-4CB6-B9DA-53C57D7AE7AF}" srcOrd="8" destOrd="0" presId="urn:microsoft.com/office/officeart/2005/8/layout/radial2"/>
    <dgm:cxn modelId="{A2BB4614-09DF-4EC3-A64C-13153E1BF68B}" type="presParOf" srcId="{141992C3-3319-4CB6-B9DA-53C57D7AE7AF}" destId="{D93034E5-5C9E-416E-A669-369FA17BC477}" srcOrd="0" destOrd="0" presId="urn:microsoft.com/office/officeart/2005/8/layout/radial2"/>
    <dgm:cxn modelId="{8A6ECAF7-2151-4F3B-A7A9-D8A6275D5CB1}" type="presParOf" srcId="{141992C3-3319-4CB6-B9DA-53C57D7AE7AF}" destId="{5642AD87-1952-44E7-BD6E-412D42FE5CA5}" srcOrd="1" destOrd="0" presId="urn:microsoft.com/office/officeart/2005/8/layout/radial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03/12/2018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03/12/2018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737248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2219310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7640389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 b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0.xml"/><Relationship Id="rId7" Type="http://schemas.openxmlformats.org/officeDocument/2006/relationships/audio" Target="../media/audio1.wav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audio" Target="../media/audio1.wav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82" r:id="rId3"/>
    <p:sldLayoutId id="2147483683" r:id="rId4"/>
    <p:sldLayoutId id="2147483674" r:id="rId5"/>
    <p:sldLayoutId id="2147483675" r:id="rId6"/>
    <p:sldLayoutId id="2147483662" r:id="rId7"/>
  </p:sldLayoutIdLst>
  <p:transition spd="slow">
    <p:wipe/>
    <p:sndAc>
      <p:stSnd>
        <p:snd r:embed="rId9" name="camera.wav"/>
      </p:stSnd>
    </p:sndAc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/>
    <p:sndAc>
      <p:stSnd>
        <p:snd r:embed="rId7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  <p:sndAc>
      <p:stSnd>
        <p:snd r:embed="rId6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s.google.com/web/tools/workbox/" TargetMode="External"/><Relationship Id="rId13" Type="http://schemas.openxmlformats.org/officeDocument/2006/relationships/hyperlink" Target="https://medium.com/lequipe-tech/la-gen%C3%A8se-de-la-progressive-web-app-%C3%A0-l%C3%A9quipe-45bf9e35981a" TargetMode="External"/><Relationship Id="rId3" Type="http://schemas.openxmlformats.org/officeDocument/2006/relationships/hyperlink" Target="https://developers.google.com/web/fundamentals/app-install-banners/#wzxhzdk9native_app_install_bannerwzxhzdk10" TargetMode="External"/><Relationship Id="rId7" Type="http://schemas.openxmlformats.org/officeDocument/2006/relationships/hyperlink" Target="https://jakearchibald.com/2014/offline-cookbook/" TargetMode="External"/><Relationship Id="rId12" Type="http://schemas.openxmlformats.org/officeDocument/2006/relationships/hyperlink" Target="https://www.pubexec.com/article/forbes-progressive-web-app-supercharged-mobile-engagement-revenue/" TargetMode="External"/><Relationship Id="rId2" Type="http://schemas.openxmlformats.org/officeDocument/2006/relationships/hyperlink" Target="https://developers.google.com/web/fundamentals/codelabs/your-first-pwapp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irebase.google.com/docs/cloud-messaging/js/client" TargetMode="External"/><Relationship Id="rId11" Type="http://schemas.openxmlformats.org/officeDocument/2006/relationships/hyperlink" Target="https://developers.google.com/web/showcase/2016/alibaba" TargetMode="External"/><Relationship Id="rId5" Type="http://schemas.openxmlformats.org/officeDocument/2006/relationships/hyperlink" Target="https://developers.google.com/web/ilt/pwa/introduction-to-push-notifications" TargetMode="External"/><Relationship Id="rId10" Type="http://schemas.openxmlformats.org/officeDocument/2006/relationships/hyperlink" Target="https://blog.twitter.com/engineering/en_us/topics/open-source/2017/how-we-built-twitter-lite.html" TargetMode="External"/><Relationship Id="rId4" Type="http://schemas.openxmlformats.org/officeDocument/2006/relationships/hyperlink" Target="https://www.netguru.co/codestories/few-tips-that-will-make-your-pwa-on-ios-feel-like-native" TargetMode="External"/><Relationship Id="rId9" Type="http://schemas.openxmlformats.org/officeDocument/2006/relationships/hyperlink" Target="https://medium.com/dev-channel/a-pinterest-progressive-web-app-performance-case-study-3bd6ed2e6154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Progressive Web Apps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Philippe </a:t>
            </a:r>
            <a:r>
              <a:rPr lang="fr-FR" dirty="0" err="1" smtClean="0"/>
              <a:t>Cécillon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37401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5" y="1635646"/>
            <a:ext cx="8207375" cy="30243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Capables de communiquer avec les Apis natives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Géolocalisation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Capteurs (Magnétomètre, Accéléromètre, Gyroscope, Camera)</a:t>
            </a:r>
          </a:p>
          <a:p>
            <a:pPr marL="0" indent="0">
              <a:buNone/>
            </a:pPr>
            <a:r>
              <a:rPr lang="fr-FR" dirty="0" smtClean="0"/>
              <a:t>	Sortie audio</a:t>
            </a:r>
          </a:p>
          <a:p>
            <a:pPr marL="0" indent="0">
              <a:buNone/>
            </a:pPr>
            <a:r>
              <a:rPr lang="fr-FR" dirty="0" smtClean="0"/>
              <a:t>	Synthèse vocale</a:t>
            </a:r>
          </a:p>
          <a:p>
            <a:pPr marL="0" indent="0">
              <a:buNone/>
            </a:pPr>
            <a:r>
              <a:rPr lang="fr-FR" dirty="0" smtClean="0"/>
              <a:t>	Apple </a:t>
            </a:r>
            <a:r>
              <a:rPr lang="fr-FR" dirty="0" err="1"/>
              <a:t>P</a:t>
            </a:r>
            <a:r>
              <a:rPr lang="fr-FR" dirty="0" err="1" smtClean="0"/>
              <a:t>ay</a:t>
            </a:r>
            <a:r>
              <a:rPr lang="fr-FR" dirty="0" smtClean="0"/>
              <a:t> (iOS)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Notifications Natives (</a:t>
            </a:r>
            <a:r>
              <a:rPr lang="fr-FR" dirty="0"/>
              <a:t>A</a:t>
            </a:r>
            <a:r>
              <a:rPr lang="fr-FR" dirty="0" smtClean="0"/>
              <a:t>ndroid)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ça marche ?</a:t>
            </a:r>
          </a:p>
          <a:p>
            <a:r>
              <a:rPr lang="fr-FR" sz="2000" dirty="0"/>
              <a:t>Les Services </a:t>
            </a:r>
            <a:r>
              <a:rPr lang="fr-FR" sz="2000" dirty="0" err="1"/>
              <a:t>Worker</a:t>
            </a:r>
            <a:r>
              <a:rPr lang="fr-FR" sz="2000" dirty="0"/>
              <a:t> 2</a:t>
            </a:r>
            <a:r>
              <a:rPr lang="fr-FR" sz="2000" dirty="0" smtClean="0"/>
              <a:t>/2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637360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4" y="1419620"/>
            <a:ext cx="4577812" cy="3382963"/>
          </a:xfr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ça marche ?</a:t>
            </a:r>
          </a:p>
          <a:p>
            <a:r>
              <a:rPr lang="fr-FR" sz="2000" dirty="0" smtClean="0"/>
              <a:t>L’architecture </a:t>
            </a:r>
            <a:r>
              <a:rPr lang="fr-FR" sz="2000" dirty="0" err="1"/>
              <a:t>app</a:t>
            </a:r>
            <a:r>
              <a:rPr lang="fr-FR" sz="2000" dirty="0"/>
              <a:t> </a:t>
            </a:r>
            <a:r>
              <a:rPr lang="fr-FR" sz="2000" dirty="0" err="1"/>
              <a:t>shell</a:t>
            </a:r>
            <a:endParaRPr lang="fr-FR" sz="2000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4716016" y="1346906"/>
            <a:ext cx="4104456" cy="3528392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Premier accès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Téléchargement du </a:t>
            </a:r>
            <a:r>
              <a:rPr lang="fr-FR" sz="18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shell</a:t>
            </a: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et mise en cache par le service </a:t>
            </a:r>
            <a:r>
              <a:rPr lang="fr-FR" sz="18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worker</a:t>
            </a:r>
            <a:endParaRPr lang="fr-FR" sz="18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Affichage du </a:t>
            </a:r>
            <a:r>
              <a:rPr lang="fr-FR" sz="18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shell</a:t>
            </a: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et d’un loader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Téléchargement des données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Affichage des données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indent="0"/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Accès suivant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Affichage du </a:t>
            </a:r>
            <a:r>
              <a:rPr lang="fr-FR" sz="18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shell</a:t>
            </a:r>
            <a:r>
              <a:rPr lang="fr-FR" sz="18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depuis le cache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Téléchargement des données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Affichage des données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8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504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Démonstration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62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Retours d’expériences</a:t>
            </a:r>
          </a:p>
        </p:txBody>
      </p:sp>
    </p:spTree>
    <p:extLst>
      <p:ext uri="{BB962C8B-B14F-4D97-AF65-F5344CB8AC3E}">
        <p14:creationId xmlns:p14="http://schemas.microsoft.com/office/powerpoint/2010/main" val="2898679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2" y="1491630"/>
            <a:ext cx="8207375" cy="32403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Une Application déconnectée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Juste consultation hors ligne &gt; </a:t>
            </a:r>
            <a:r>
              <a:rPr lang="fr-FR" dirty="0" smtClean="0">
                <a:solidFill>
                  <a:srgbClr val="92D050"/>
                </a:solidFill>
              </a:rPr>
              <a:t>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Edition hors ligne &gt; </a:t>
            </a:r>
            <a:r>
              <a:rPr lang="fr-FR" dirty="0" smtClean="0">
                <a:solidFill>
                  <a:srgbClr val="FF0000"/>
                </a:solidFill>
              </a:rPr>
              <a:t>KO</a:t>
            </a:r>
            <a:r>
              <a:rPr lang="fr-FR" dirty="0" smtClean="0"/>
              <a:t> (annonce de </a:t>
            </a:r>
            <a:r>
              <a:rPr lang="fr-FR" dirty="0" err="1" smtClean="0"/>
              <a:t>google</a:t>
            </a:r>
            <a:r>
              <a:rPr lang="fr-FR" dirty="0" smtClean="0"/>
              <a:t> « api file </a:t>
            </a:r>
            <a:r>
              <a:rPr lang="fr-FR" dirty="0" err="1" smtClean="0"/>
              <a:t>write</a:t>
            </a:r>
            <a:r>
              <a:rPr lang="fr-FR" dirty="0" smtClean="0"/>
              <a:t> »)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Une </a:t>
            </a:r>
            <a:r>
              <a:rPr lang="fr-FR" dirty="0" smtClean="0"/>
              <a:t>Application hybride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smtClean="0"/>
              <a:t>iOS manque le support des notifications &gt; </a:t>
            </a:r>
            <a:r>
              <a:rPr lang="fr-FR" dirty="0" smtClean="0">
                <a:solidFill>
                  <a:srgbClr val="FF0000"/>
                </a:solidFill>
              </a:rPr>
              <a:t>KO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 err="1" smtClean="0"/>
              <a:t>android</a:t>
            </a:r>
            <a:r>
              <a:rPr lang="fr-FR" dirty="0" smtClean="0"/>
              <a:t> &gt; </a:t>
            </a:r>
            <a:r>
              <a:rPr lang="fr-FR" dirty="0" smtClean="0">
                <a:solidFill>
                  <a:srgbClr val="92D050"/>
                </a:solidFill>
              </a:rPr>
              <a:t>OK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Une Application plus performante &gt; </a:t>
            </a:r>
            <a:r>
              <a:rPr lang="fr-FR" dirty="0" smtClean="0">
                <a:solidFill>
                  <a:srgbClr val="92D050"/>
                </a:solidFill>
              </a:rPr>
              <a:t>OK</a:t>
            </a:r>
            <a:endParaRPr lang="fr-FR" dirty="0">
              <a:solidFill>
                <a:srgbClr val="92D05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Est </a:t>
            </a:r>
            <a:r>
              <a:rPr lang="fr-FR" dirty="0"/>
              <a:t>ce qu'on y </a:t>
            </a:r>
            <a:r>
              <a:rPr lang="fr-FR" dirty="0" smtClean="0"/>
              <a:t>va ?</a:t>
            </a:r>
          </a:p>
          <a:p>
            <a:r>
              <a:rPr lang="fr-FR" sz="2000" dirty="0" smtClean="0"/>
              <a:t>Mon avis sur différents cas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19200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208141" cy="33836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Définir les avantages recherchés et vérifier la mise à disposition des Apis nécessaires selon les plateformes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Les PWA ne sont pas reconnues comme telles depuis les mobiles si non servies en HTTPS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Techno et normes en évolution constante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Attention aux articles vantant les PWA, ils sont basés sur Chrome et </a:t>
            </a:r>
            <a:r>
              <a:rPr lang="fr-FR" dirty="0"/>
              <a:t>A</a:t>
            </a:r>
            <a:r>
              <a:rPr lang="fr-FR" dirty="0" smtClean="0"/>
              <a:t>ndroid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Cache : attention à bien prévoir la mise à jour des éléments hors ligne (librairie </a:t>
            </a:r>
            <a:r>
              <a:rPr lang="fr-FR" dirty="0" err="1" smtClean="0"/>
              <a:t>Workbox</a:t>
            </a:r>
            <a:r>
              <a:rPr lang="fr-FR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Tester l’expérience sur les navigateurs secondaires</a:t>
            </a:r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Recommandations avant de se lancer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17597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568" y="1257971"/>
            <a:ext cx="1359616" cy="593699"/>
          </a:xfr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Retour des pionniers</a:t>
            </a:r>
          </a:p>
        </p:txBody>
      </p:sp>
      <p:sp>
        <p:nvSpPr>
          <p:cNvPr id="5" name="Flèche vers le bas 4"/>
          <p:cNvSpPr/>
          <p:nvPr/>
        </p:nvSpPr>
        <p:spPr>
          <a:xfrm>
            <a:off x="2555776" y="2211710"/>
            <a:ext cx="3742600" cy="1224136"/>
          </a:xfrm>
          <a:prstGeom prst="downArrow">
            <a:avLst>
              <a:gd name="adj1" fmla="val 56323"/>
              <a:gd name="adj2" fmla="val 43241"/>
            </a:avLst>
          </a:prstGeom>
          <a:gradFill flip="none" rotWithShape="1">
            <a:gsLst>
              <a:gs pos="0">
                <a:srgbClr val="FAC100">
                  <a:alpha val="0"/>
                </a:srgbClr>
              </a:gs>
              <a:gs pos="100000">
                <a:srgbClr val="FAC1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130956"/>
            <a:ext cx="1853151" cy="36878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92936"/>
            <a:ext cx="1375027" cy="38672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4860"/>
            <a:ext cx="1944216" cy="51488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23" y="1059582"/>
            <a:ext cx="1253041" cy="74347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753443" y="2269967"/>
            <a:ext cx="1347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989898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PWA</a:t>
            </a:r>
            <a:endParaRPr lang="fr-FR" sz="4000" b="1" dirty="0">
              <a:solidFill>
                <a:srgbClr val="989898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7" name="Flèche droite rayée 16"/>
          <p:cNvSpPr/>
          <p:nvPr/>
        </p:nvSpPr>
        <p:spPr>
          <a:xfrm rot="18826143">
            <a:off x="1113893" y="3972863"/>
            <a:ext cx="1328457" cy="562286"/>
          </a:xfrm>
          <a:prstGeom prst="stripedRightArrow">
            <a:avLst>
              <a:gd name="adj1" fmla="val 43495"/>
              <a:gd name="adj2" fmla="val 65889"/>
            </a:avLst>
          </a:prstGeom>
          <a:gradFill flip="none" rotWithShape="1">
            <a:gsLst>
              <a:gs pos="0">
                <a:srgbClr val="FFC000">
                  <a:lumMod val="100000"/>
                </a:srgbClr>
              </a:gs>
              <a:gs pos="100000">
                <a:srgbClr val="FFC000"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rayée 17"/>
          <p:cNvSpPr/>
          <p:nvPr/>
        </p:nvSpPr>
        <p:spPr>
          <a:xfrm rot="18826143">
            <a:off x="4037354" y="3972863"/>
            <a:ext cx="1328457" cy="562286"/>
          </a:xfrm>
          <a:prstGeom prst="stripedRightArrow">
            <a:avLst>
              <a:gd name="adj1" fmla="val 43495"/>
              <a:gd name="adj2" fmla="val 65889"/>
            </a:avLst>
          </a:prstGeom>
          <a:gradFill flip="none" rotWithShape="1">
            <a:gsLst>
              <a:gs pos="0">
                <a:srgbClr val="FFC000">
                  <a:lumMod val="100000"/>
                </a:srgbClr>
              </a:gs>
              <a:gs pos="100000">
                <a:srgbClr val="FFC000"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rayée 18"/>
          <p:cNvSpPr/>
          <p:nvPr/>
        </p:nvSpPr>
        <p:spPr>
          <a:xfrm rot="18826143">
            <a:off x="6658509" y="3972863"/>
            <a:ext cx="1328457" cy="562286"/>
          </a:xfrm>
          <a:prstGeom prst="stripedRightArrow">
            <a:avLst>
              <a:gd name="adj1" fmla="val 43495"/>
              <a:gd name="adj2" fmla="val 65889"/>
            </a:avLst>
          </a:prstGeom>
          <a:gradFill flip="none" rotWithShape="1">
            <a:gsLst>
              <a:gs pos="0">
                <a:srgbClr val="FFC000">
                  <a:lumMod val="100000"/>
                </a:srgbClr>
              </a:gs>
              <a:gs pos="100000">
                <a:srgbClr val="FFC000"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386965" y="415592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Performance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233616" y="4144489"/>
            <a:ext cx="182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Engagement utilisateur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328176" y="41501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Revenus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302276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Retour des pionniers 1/3</a:t>
            </a:r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817109215"/>
              </p:ext>
            </p:extLst>
          </p:nvPr>
        </p:nvGraphicFramePr>
        <p:xfrm>
          <a:off x="215737" y="2001078"/>
          <a:ext cx="4140527" cy="3142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332396707"/>
              </p:ext>
            </p:extLst>
          </p:nvPr>
        </p:nvGraphicFramePr>
        <p:xfrm>
          <a:off x="4585658" y="636594"/>
          <a:ext cx="446449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0346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Retour des pionniers 2/3</a:t>
            </a:r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031158675"/>
              </p:ext>
            </p:extLst>
          </p:nvPr>
        </p:nvGraphicFramePr>
        <p:xfrm>
          <a:off x="107504" y="1779662"/>
          <a:ext cx="4824536" cy="3651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551853503"/>
              </p:ext>
            </p:extLst>
          </p:nvPr>
        </p:nvGraphicFramePr>
        <p:xfrm>
          <a:off x="4572000" y="572200"/>
          <a:ext cx="4464496" cy="3439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Flèche droite 1"/>
          <p:cNvSpPr/>
          <p:nvPr/>
        </p:nvSpPr>
        <p:spPr>
          <a:xfrm rot="18738883">
            <a:off x="677507" y="4403446"/>
            <a:ext cx="297554" cy="192101"/>
          </a:xfrm>
          <a:prstGeom prst="rightArrow">
            <a:avLst>
              <a:gd name="adj1" fmla="val 40423"/>
              <a:gd name="adj2" fmla="val 504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5662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Retour des pionniers 3/3</a:t>
            </a:r>
            <a:endParaRPr lang="fr-FR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769865418"/>
              </p:ext>
            </p:extLst>
          </p:nvPr>
        </p:nvGraphicFramePr>
        <p:xfrm>
          <a:off x="1403648" y="1491630"/>
          <a:ext cx="4140527" cy="3214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41458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5452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Ressources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6411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7544" y="987574"/>
            <a:ext cx="4031677" cy="403244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Ressources utilisées pour la démo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2"/>
              </a:rPr>
              <a:t>tutorial PWA</a:t>
            </a: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add to home screen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4"/>
              </a:rPr>
              <a:t>iOS </a:t>
            </a:r>
            <a:r>
              <a:rPr lang="fr-FR" dirty="0" err="1" smtClean="0">
                <a:hlinkClick r:id="rId4"/>
              </a:rPr>
              <a:t>tips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5"/>
              </a:rPr>
              <a:t>notifications doc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6"/>
              </a:rPr>
              <a:t>notifications </a:t>
            </a:r>
            <a:r>
              <a:rPr lang="fr-FR" dirty="0" err="1" smtClean="0">
                <a:hlinkClick r:id="rId6"/>
              </a:rPr>
              <a:t>firebase</a:t>
            </a:r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P</a:t>
            </a:r>
            <a:r>
              <a:rPr lang="fr-FR" dirty="0" smtClean="0"/>
              <a:t>our aller plus loin techniquement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7"/>
              </a:rPr>
              <a:t>Les stratégies de caches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err="1" smtClean="0">
                <a:hlinkClick r:id="rId8"/>
              </a:rPr>
              <a:t>Workbox</a:t>
            </a:r>
            <a:r>
              <a:rPr lang="fr-FR" dirty="0" smtClean="0">
                <a:hlinkClick r:id="rId8"/>
              </a:rPr>
              <a:t> (librairie d'aide à la gestion de cache)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Liens pour aller plus loin</a:t>
            </a:r>
            <a:endParaRPr lang="fr-FR" dirty="0"/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4716016" y="987574"/>
            <a:ext cx="4031677" cy="40324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MS PGothic" panose="020B0600070205080204" pitchFamily="34" charset="-128"/>
              <a:buChar char="◉"/>
              <a:defRPr sz="20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MS PGothic" panose="020B0600070205080204" pitchFamily="34" charset="-128"/>
              <a:buNone/>
            </a:pPr>
            <a:r>
              <a:rPr lang="fr-FR" dirty="0" smtClean="0"/>
              <a:t>Retour des pionniers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9"/>
              </a:rPr>
              <a:t>Pinterest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10"/>
              </a:rPr>
              <a:t>Twitter Lite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err="1" smtClean="0">
                <a:hlinkClick r:id="rId11"/>
              </a:rPr>
              <a:t>Alibaba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12"/>
              </a:rPr>
              <a:t>Forbes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hlinkClick r:id="rId13"/>
              </a:rPr>
              <a:t>L'équipe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3332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Questions / </a:t>
            </a:r>
            <a:r>
              <a:rPr lang="fr-FR" dirty="0" smtClean="0"/>
              <a:t>Réponses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73767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5" y="1832994"/>
            <a:ext cx="3815655" cy="3383631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FAC100"/>
                </a:solidFill>
              </a:rPr>
              <a:t>Vu de l’utilisateur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 simple site web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Une application installée offrant une expérience immersive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Une expérience offline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Rester informé en souscrivant aux notifications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Une PWA qu'est ce que c'est ?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4788024" y="1832993"/>
            <a:ext cx="3815655" cy="3383631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FAC100"/>
                </a:solidFill>
              </a:rPr>
              <a:t>Vu du développeur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Une </a:t>
            </a:r>
            <a:r>
              <a:rPr lang="fr-FR" dirty="0"/>
              <a:t>seule application </a:t>
            </a:r>
            <a:r>
              <a:rPr lang="fr-FR" dirty="0" smtClean="0"/>
              <a:t>web qui regroupe le meilleur du web et le meilleur des applications natives</a:t>
            </a:r>
            <a:endParaRPr lang="fr-FR" dirty="0"/>
          </a:p>
          <a:p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>
            <a:off x="130563" y="2283718"/>
            <a:ext cx="337752" cy="2664296"/>
          </a:xfrm>
          <a:prstGeom prst="downArrow">
            <a:avLst>
              <a:gd name="adj1" fmla="val 45633"/>
              <a:gd name="adj2" fmla="val 108949"/>
            </a:avLst>
          </a:prstGeom>
          <a:gradFill>
            <a:gsLst>
              <a:gs pos="66000">
                <a:srgbClr val="FFC000">
                  <a:alpha val="12000"/>
                </a:srgbClr>
              </a:gs>
              <a:gs pos="100000">
                <a:srgbClr val="FAC100"/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002">
            <a:schemeClr val="dk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16200000">
            <a:off x="-747849" y="2910898"/>
            <a:ext cx="209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pc="300" dirty="0" smtClean="0">
                <a:solidFill>
                  <a:srgbClr val="989898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PROGRESSIVE</a:t>
            </a:r>
            <a:endParaRPr lang="fr-FR" spc="300" dirty="0">
              <a:solidFill>
                <a:srgbClr val="989898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1" name="Espace réservé du contenu 1"/>
          <p:cNvSpPr txBox="1">
            <a:spLocks/>
          </p:cNvSpPr>
          <p:nvPr/>
        </p:nvSpPr>
        <p:spPr>
          <a:xfrm>
            <a:off x="483393" y="1048498"/>
            <a:ext cx="8207375" cy="6772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MS PGothic" panose="020B0600070205080204" pitchFamily="34" charset="-128"/>
              <a:buChar char="◉"/>
              <a:defRPr sz="2000" b="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MS PGothic" panose="020B0600070205080204" pitchFamily="34" charset="-128"/>
              <a:buNone/>
            </a:pP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U</a:t>
            </a:r>
            <a:r>
              <a:rPr lang="fr-FR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ne application web qui va proposer progressivement à l'utilisateur une expérience se rapprochant d'une application native</a:t>
            </a:r>
          </a:p>
        </p:txBody>
      </p:sp>
    </p:spTree>
    <p:extLst>
      <p:ext uri="{BB962C8B-B14F-4D97-AF65-F5344CB8AC3E}">
        <p14:creationId xmlns:p14="http://schemas.microsoft.com/office/powerpoint/2010/main" val="1508785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28354424"/>
              </p:ext>
            </p:extLst>
          </p:nvPr>
        </p:nvGraphicFramePr>
        <p:xfrm>
          <a:off x="468312" y="1203598"/>
          <a:ext cx="8207376" cy="3708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23567"/>
                <a:gridCol w="1584176"/>
                <a:gridCol w="1547789"/>
                <a:gridCol w="20518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Propriétés\Apps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AC1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Web App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Ctr="1">
                    <a:solidFill>
                      <a:srgbClr val="FAC1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PWA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Ctr="1">
                    <a:solidFill>
                      <a:srgbClr val="FAC1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App Native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Ctr="1">
                    <a:solidFill>
                      <a:srgbClr val="FAC1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Utilisable sans installation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5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Installable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À jour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5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Indépendante du réseau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Partageable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5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Référencée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1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Immersive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Ré-engageante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9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Performante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89898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Ctr="1">
                    <a:solidFill>
                      <a:srgbClr val="92D050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avantages des 2 mondes</a:t>
            </a:r>
          </a:p>
        </p:txBody>
      </p:sp>
    </p:spTree>
    <p:extLst>
      <p:ext uri="{BB962C8B-B14F-4D97-AF65-F5344CB8AC3E}">
        <p14:creationId xmlns:p14="http://schemas.microsoft.com/office/powerpoint/2010/main" val="593049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360006801"/>
              </p:ext>
            </p:extLst>
          </p:nvPr>
        </p:nvGraphicFramePr>
        <p:xfrm>
          <a:off x="460897" y="987574"/>
          <a:ext cx="8222205" cy="40335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79351"/>
                <a:gridCol w="4687935"/>
                <a:gridCol w="245491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2007</a:t>
                      </a:r>
                      <a:endParaRPr lang="fr-FR" dirty="0"/>
                    </a:p>
                  </a:txBody>
                  <a:tcPr>
                    <a:solidFill>
                      <a:srgbClr val="FAC1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Les applications natives dominent le marché</a:t>
                      </a:r>
                      <a:endParaRPr lang="fr-FR" dirty="0"/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2010</a:t>
                      </a:r>
                      <a:endParaRPr lang="fr-FR" dirty="0"/>
                    </a:p>
                  </a:txBody>
                  <a:tcPr>
                    <a:solidFill>
                      <a:srgbClr val="FAC1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Applications hybrides</a:t>
                      </a:r>
                      <a:r>
                        <a:rPr lang="fr-FR" baseline="0" dirty="0" smtClean="0"/>
                        <a:t> = A</a:t>
                      </a:r>
                      <a:r>
                        <a:rPr lang="fr-FR" dirty="0" smtClean="0"/>
                        <a:t>lternatives viables</a:t>
                      </a:r>
                      <a:endParaRPr lang="fr-FR" dirty="0"/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>
                    <a:solidFill>
                      <a:srgbClr val="FAC1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Arrivée des </a:t>
                      </a:r>
                      <a:r>
                        <a:rPr lang="fr-FR" b="1" dirty="0" smtClean="0"/>
                        <a:t>Services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="1" baseline="0" dirty="0" err="1" smtClean="0"/>
                        <a:t>Workers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aseline="0" dirty="0" smtClean="0"/>
                        <a:t>et </a:t>
                      </a:r>
                      <a:r>
                        <a:rPr lang="fr-FR" b="1" baseline="0" dirty="0" smtClean="0"/>
                        <a:t>Web App </a:t>
                      </a:r>
                      <a:r>
                        <a:rPr lang="fr-FR" b="1" baseline="0" dirty="0" err="1" smtClean="0"/>
                        <a:t>Manifest</a:t>
                      </a:r>
                      <a:r>
                        <a:rPr lang="fr-FR" b="1" baseline="0" dirty="0" smtClean="0"/>
                        <a:t> </a:t>
                      </a:r>
                      <a:r>
                        <a:rPr lang="fr-FR" baseline="0" dirty="0" smtClean="0"/>
                        <a:t>sur </a:t>
                      </a:r>
                      <a:r>
                        <a:rPr lang="fr-FR" dirty="0" smtClean="0"/>
                        <a:t>Chrome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Le nom de « </a:t>
                      </a:r>
                      <a:r>
                        <a:rPr lang="fr-FR" b="1" baseline="0" dirty="0" smtClean="0"/>
                        <a:t>Progressive Web Apps</a:t>
                      </a:r>
                      <a:r>
                        <a:rPr lang="fr-FR" baseline="0" dirty="0" smtClean="0"/>
                        <a:t> » est donné aux sites utilisant ces services et </a:t>
                      </a:r>
                      <a:r>
                        <a:rPr lang="fr-FR" baseline="0" dirty="0" err="1" smtClean="0"/>
                        <a:t>manifest</a:t>
                      </a:r>
                      <a:endParaRPr lang="fr-FR" dirty="0"/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8256">
                <a:tc>
                  <a:txBody>
                    <a:bodyPr/>
                    <a:lstStyle/>
                    <a:p>
                      <a:r>
                        <a:rPr lang="fr-FR" dirty="0" smtClean="0"/>
                        <a:t>04/2018</a:t>
                      </a:r>
                      <a:endParaRPr lang="fr-FR" dirty="0"/>
                    </a:p>
                  </a:txBody>
                  <a:tcPr>
                    <a:solidFill>
                      <a:srgbClr val="FAC1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Tous les navigateurs (sauf IE) supportent les Services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Workers</a:t>
                      </a:r>
                      <a:endParaRPr lang="fr-FR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Tous les navigateurs mobiles supportent les Web App </a:t>
                      </a:r>
                      <a:r>
                        <a:rPr lang="fr-FR" dirty="0" err="1" smtClean="0"/>
                        <a:t>Manifest</a:t>
                      </a:r>
                      <a:endParaRPr lang="fr-FR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PWA installables</a:t>
                      </a:r>
                      <a:r>
                        <a:rPr lang="fr-FR" baseline="0" dirty="0" smtClean="0"/>
                        <a:t> sur mobile</a:t>
                      </a:r>
                      <a:endParaRPr lang="fr-FR" dirty="0" smtClean="0"/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Apple bloque le support des PWA sur les navigateurs autres que Safari</a:t>
                      </a:r>
                    </a:p>
                  </a:txBody>
                  <a:tcPr>
                    <a:solidFill>
                      <a:srgbClr val="989898">
                        <a:alpha val="1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05/2018</a:t>
                      </a:r>
                      <a:endParaRPr lang="fr-FR" dirty="0"/>
                    </a:p>
                  </a:txBody>
                  <a:tcPr>
                    <a:solidFill>
                      <a:srgbClr val="FAC1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Microsoft annonce</a:t>
                      </a:r>
                      <a:r>
                        <a:rPr lang="fr-FR" baseline="0" dirty="0" smtClean="0"/>
                        <a:t> et </a:t>
                      </a:r>
                      <a:r>
                        <a:rPr lang="fr-FR" dirty="0" smtClean="0"/>
                        <a:t>commence la </a:t>
                      </a:r>
                      <a:r>
                        <a:rPr lang="fr-FR" baseline="0" dirty="0" smtClean="0"/>
                        <a:t>diffusion des PWA sous forme de package </a:t>
                      </a:r>
                      <a:r>
                        <a:rPr lang="fr-FR" baseline="0" dirty="0" err="1" smtClean="0"/>
                        <a:t>appx</a:t>
                      </a:r>
                      <a:r>
                        <a:rPr lang="fr-FR" baseline="0" dirty="0" smtClean="0"/>
                        <a:t> sur son store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Les PWA sont installables sur Windows depuis le store</a:t>
                      </a:r>
                      <a:endParaRPr lang="fr-FR" dirty="0" smtClean="0"/>
                    </a:p>
                  </a:txBody>
                  <a:tcPr>
                    <a:solidFill>
                      <a:srgbClr val="989898">
                        <a:alpha val="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Petit </a:t>
            </a:r>
            <a:r>
              <a:rPr lang="fr-FR" dirty="0"/>
              <a:t>historique</a:t>
            </a:r>
          </a:p>
        </p:txBody>
      </p:sp>
    </p:spTree>
    <p:extLst>
      <p:ext uri="{BB962C8B-B14F-4D97-AF65-F5344CB8AC3E}">
        <p14:creationId xmlns:p14="http://schemas.microsoft.com/office/powerpoint/2010/main" val="41328851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683569" y="1131590"/>
            <a:ext cx="7992121" cy="3383631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fr-FR" sz="1900" dirty="0" smtClean="0"/>
              <a:t>On </a:t>
            </a:r>
            <a:r>
              <a:rPr lang="fr-FR" sz="1900" dirty="0"/>
              <a:t>jette notre code d’application web et on repart sur une </a:t>
            </a:r>
            <a:r>
              <a:rPr lang="fr-FR" sz="1900" dirty="0" smtClean="0"/>
              <a:t>PWA</a:t>
            </a:r>
            <a:endParaRPr lang="fr-FR" sz="1900" dirty="0"/>
          </a:p>
          <a:p>
            <a:pPr marL="0" indent="0">
              <a:lnSpc>
                <a:spcPct val="150000"/>
              </a:lnSpc>
              <a:buNone/>
            </a:pPr>
            <a:r>
              <a:rPr lang="fr-FR" sz="1900" dirty="0" smtClean="0"/>
              <a:t>PWA sont </a:t>
            </a:r>
            <a:r>
              <a:rPr lang="fr-FR" sz="1900" dirty="0"/>
              <a:t>un ensemble de </a:t>
            </a:r>
            <a:r>
              <a:rPr lang="fr-FR" sz="1900" dirty="0" smtClean="0"/>
              <a:t>technologies, on choisit </a:t>
            </a:r>
            <a:r>
              <a:rPr lang="fr-FR" sz="1900" dirty="0"/>
              <a:t>quoi implémenter et </a:t>
            </a:r>
            <a:r>
              <a:rPr lang="fr-FR" sz="1900" dirty="0" smtClean="0"/>
              <a:t>quand</a:t>
            </a:r>
            <a:endParaRPr lang="fr-FR" sz="19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on fait ?</a:t>
            </a:r>
          </a:p>
          <a:p>
            <a:endParaRPr lang="fr-FR" dirty="0"/>
          </a:p>
        </p:txBody>
      </p:sp>
      <p:graphicFrame>
        <p:nvGraphicFramePr>
          <p:cNvPr id="4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370336"/>
              </p:ext>
            </p:extLst>
          </p:nvPr>
        </p:nvGraphicFramePr>
        <p:xfrm>
          <a:off x="107504" y="2067694"/>
          <a:ext cx="3816350" cy="224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211185"/>
              </p:ext>
            </p:extLst>
          </p:nvPr>
        </p:nvGraphicFramePr>
        <p:xfrm>
          <a:off x="4063679" y="2067694"/>
          <a:ext cx="4824536" cy="224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Multiplier 7"/>
          <p:cNvSpPr/>
          <p:nvPr/>
        </p:nvSpPr>
        <p:spPr>
          <a:xfrm>
            <a:off x="107504" y="987574"/>
            <a:ext cx="652670" cy="652670"/>
          </a:xfrm>
          <a:prstGeom prst="mathMultiply">
            <a:avLst>
              <a:gd name="adj1" fmla="val 12636"/>
            </a:avLst>
          </a:prstGeom>
          <a:solidFill>
            <a:srgbClr val="F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179512" y="1563638"/>
            <a:ext cx="504057" cy="432048"/>
          </a:xfrm>
          <a:prstGeom prst="rightArrow">
            <a:avLst>
              <a:gd name="adj1" fmla="val 29843"/>
              <a:gd name="adj2" fmla="val 4424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23528" y="4299943"/>
            <a:ext cx="337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Quelques heures à quelques jours de travail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783796" y="4299942"/>
            <a:ext cx="337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Quelques mois de travail</a:t>
            </a:r>
            <a:endParaRPr lang="fr-FR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250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5" y="1347614"/>
            <a:ext cx="8207375" cy="3312367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Les PWA s’appuient sur 3 éléments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Le Web App </a:t>
            </a:r>
            <a:r>
              <a:rPr lang="fr-FR" dirty="0" err="1" smtClean="0"/>
              <a:t>Manifest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Les Services </a:t>
            </a:r>
            <a:r>
              <a:rPr lang="fr-FR" dirty="0" err="1" smtClean="0"/>
              <a:t>Worker</a:t>
            </a: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Un ensemble de conseils d’architecture et de stratégie de cache</a:t>
            </a:r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ça marche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2673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348545" y="1419622"/>
            <a:ext cx="2783296" cy="3240359"/>
          </a:xfrm>
        </p:spPr>
        <p:txBody>
          <a:bodyPr/>
          <a:lstStyle/>
          <a:p>
            <a:pPr marL="0" defTabSz="720000"/>
            <a:r>
              <a:rPr lang="fr-FR" dirty="0" smtClean="0"/>
              <a:t>Un simple fichier </a:t>
            </a:r>
            <a:r>
              <a:rPr lang="fr-FR" dirty="0" err="1" smtClean="0"/>
              <a:t>manifest.json</a:t>
            </a:r>
            <a:r>
              <a:rPr lang="fr-FR" dirty="0" smtClean="0"/>
              <a:t> lié dans le header de votre index.html</a:t>
            </a:r>
          </a:p>
          <a:p>
            <a:pPr marL="0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ça marche </a:t>
            </a:r>
            <a:r>
              <a:rPr lang="fr-FR" dirty="0" smtClean="0"/>
              <a:t>?</a:t>
            </a:r>
          </a:p>
          <a:p>
            <a:r>
              <a:rPr lang="fr-FR" sz="2000" dirty="0" smtClean="0"/>
              <a:t>Le Web App </a:t>
            </a:r>
            <a:r>
              <a:rPr lang="fr-FR" sz="2000" dirty="0" err="1" smtClean="0"/>
              <a:t>Manifest</a:t>
            </a:r>
            <a:endParaRPr lang="fr-FR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852" y="1347614"/>
            <a:ext cx="2664296" cy="353344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44" y="2912644"/>
            <a:ext cx="2717528" cy="254314"/>
          </a:xfrm>
          <a:prstGeom prst="rect">
            <a:avLst/>
          </a:prstGeom>
        </p:spPr>
      </p:pic>
      <p:sp>
        <p:nvSpPr>
          <p:cNvPr id="10" name="Espace réservé du contenu 1"/>
          <p:cNvSpPr txBox="1">
            <a:spLocks/>
          </p:cNvSpPr>
          <p:nvPr/>
        </p:nvSpPr>
        <p:spPr>
          <a:xfrm>
            <a:off x="6084168" y="1419621"/>
            <a:ext cx="2783296" cy="3240359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defTabSz="720000"/>
            <a:r>
              <a:rPr lang="fr-FR" dirty="0" smtClean="0"/>
              <a:t>Objectif rendre votre application</a:t>
            </a:r>
          </a:p>
          <a:p>
            <a:pPr marL="0" defTabSz="720000">
              <a:buFont typeface="Arial" panose="020B0604020202020204" pitchFamily="34" charset="0"/>
              <a:buChar char="•"/>
            </a:pP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Installable</a:t>
            </a:r>
          </a:p>
          <a:p>
            <a:pPr marL="0" defTabSz="720000">
              <a:buFont typeface="Arial" panose="020B0604020202020204" pitchFamily="34" charset="0"/>
              <a:buChar char="•"/>
            </a:pP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Immersive</a:t>
            </a:r>
          </a:p>
          <a:p>
            <a:pPr marL="0" defTabSz="720000">
              <a:buFont typeface="Arial" panose="020B0604020202020204" pitchFamily="34" charset="0"/>
              <a:buChar char="•"/>
            </a:pP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Engageante</a:t>
            </a:r>
          </a:p>
          <a:p>
            <a:pPr marL="0" defTabSz="720000"/>
            <a:endParaRPr lang="fr-FR" dirty="0" smtClean="0"/>
          </a:p>
          <a:p>
            <a:pPr mar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6853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Un script écrit en JS que le navigateur </a:t>
            </a:r>
            <a:r>
              <a:rPr lang="fr-FR" dirty="0" smtClean="0"/>
              <a:t>exécute </a:t>
            </a:r>
            <a:r>
              <a:rPr lang="fr-FR" dirty="0"/>
              <a:t>en arrière </a:t>
            </a:r>
            <a:r>
              <a:rPr lang="fr-FR" dirty="0" smtClean="0"/>
              <a:t>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Une fois installée depuis votre page web il sert de proxy entre votre page web et le </a:t>
            </a:r>
            <a:r>
              <a:rPr lang="fr-FR" dirty="0" smtClean="0"/>
              <a:t>réseau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ça marche ?</a:t>
            </a:r>
          </a:p>
          <a:p>
            <a:r>
              <a:rPr lang="fr-FR" sz="2000" dirty="0"/>
              <a:t>Les Services </a:t>
            </a:r>
            <a:r>
              <a:rPr lang="fr-FR" sz="2000" dirty="0" err="1" smtClean="0"/>
              <a:t>Worker</a:t>
            </a:r>
            <a:r>
              <a:rPr lang="fr-FR" sz="2000" dirty="0" smtClean="0"/>
              <a:t> 1/2</a:t>
            </a: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71750"/>
            <a:ext cx="3991215" cy="2088231"/>
          </a:xfrm>
          <a:prstGeom prst="rect">
            <a:avLst/>
          </a:prstGeom>
        </p:spPr>
      </p:pic>
      <p:sp>
        <p:nvSpPr>
          <p:cNvPr id="5" name="Double flèche horizontale 4"/>
          <p:cNvSpPr/>
          <p:nvPr/>
        </p:nvSpPr>
        <p:spPr>
          <a:xfrm rot="2198330">
            <a:off x="1623832" y="3365393"/>
            <a:ext cx="431901" cy="129550"/>
          </a:xfrm>
          <a:prstGeom prst="leftRightArrow">
            <a:avLst/>
          </a:prstGeom>
          <a:solidFill>
            <a:srgbClr val="FA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 rot="18917074">
            <a:off x="2668125" y="3353017"/>
            <a:ext cx="431901" cy="129550"/>
          </a:xfrm>
          <a:prstGeom prst="leftRightArrow">
            <a:avLst/>
          </a:prstGeom>
          <a:solidFill>
            <a:srgbClr val="FA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2898026" y="3929081"/>
            <a:ext cx="1006816" cy="154837"/>
          </a:xfrm>
          <a:prstGeom prst="leftRightArrow">
            <a:avLst/>
          </a:prstGeom>
          <a:solidFill>
            <a:srgbClr val="FAC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5533120" y="2571750"/>
            <a:ext cx="3215344" cy="2088230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defTabSz="720000"/>
            <a:r>
              <a:rPr lang="fr-FR" dirty="0" smtClean="0"/>
              <a:t>Objectif rendre votre application</a:t>
            </a:r>
          </a:p>
          <a:p>
            <a:pPr marL="0" defTabSz="720000">
              <a:buFont typeface="Arial" panose="020B0604020202020204" pitchFamily="34" charset="0"/>
              <a:buChar char="•"/>
            </a:pPr>
            <a:r>
              <a:rPr lang="fr-FR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Indépendante du </a:t>
            </a: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réseau</a:t>
            </a:r>
          </a:p>
          <a:p>
            <a:pPr marL="0" defTabSz="720000">
              <a:buFont typeface="Arial" panose="020B0604020202020204" pitchFamily="34" charset="0"/>
              <a:buChar char="•"/>
            </a:pPr>
            <a:r>
              <a:rPr lang="fr-FR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Performante</a:t>
            </a:r>
          </a:p>
          <a:p>
            <a:pPr marL="0" defTabSz="720000"/>
            <a:endParaRPr lang="fr-FR" dirty="0" smtClean="0"/>
          </a:p>
          <a:p>
            <a:pPr mar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99718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ativDays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09606AE2-4288-4DB5-BAB9-CA3C4D3DA66E}"/>
    </a:ext>
  </a:extLst>
</a:theme>
</file>

<file path=ppt/theme/theme2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CA0E613B-F367-4C10-A43F-337F441C6773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64BE2AF8-AA33-4F53-9ED5-2A3E312E6852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PWA</Template>
  <TotalTime>2275</TotalTime>
  <Words>794</Words>
  <Application>Microsoft Office PowerPoint</Application>
  <PresentationFormat>Affichage à l'écran (16:9)</PresentationFormat>
  <Paragraphs>206</Paragraphs>
  <Slides>22</Slides>
  <Notes>0</Notes>
  <HiddenSlides>4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22</vt:i4>
      </vt:variant>
    </vt:vector>
  </HeadingPairs>
  <TitlesOfParts>
    <vt:vector size="34" baseType="lpstr">
      <vt:lpstr>MS Gothic</vt:lpstr>
      <vt:lpstr>MS PGothic</vt:lpstr>
      <vt:lpstr>Arial</vt:lpstr>
      <vt:lpstr>Calibri</vt:lpstr>
      <vt:lpstr>Century Gothic</vt:lpstr>
      <vt:lpstr>Segoe UI</vt:lpstr>
      <vt:lpstr>Segoe UI Light</vt:lpstr>
      <vt:lpstr>Segoe UI Semibold</vt:lpstr>
      <vt:lpstr>Segoe UI Semilight</vt:lpstr>
      <vt:lpstr>InnovativDays2018</vt:lpstr>
      <vt:lpstr>InnovativDays2018 - Fond Noir</vt:lpstr>
      <vt:lpstr>BLANK</vt:lpstr>
      <vt:lpstr>Les Progressive Web Apps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CECILLON</dc:creator>
  <cp:lastModifiedBy>Philippe CECILLON</cp:lastModifiedBy>
  <cp:revision>144</cp:revision>
  <dcterms:created xsi:type="dcterms:W3CDTF">2018-11-07T17:09:01Z</dcterms:created>
  <dcterms:modified xsi:type="dcterms:W3CDTF">2018-12-03T08:41:01Z</dcterms:modified>
</cp:coreProperties>
</file>